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97" r:id="rId5"/>
    <p:sldId id="372" r:id="rId6"/>
    <p:sldId id="373" r:id="rId7"/>
    <p:sldId id="374" r:id="rId8"/>
    <p:sldId id="375" r:id="rId9"/>
    <p:sldId id="376" r:id="rId10"/>
    <p:sldId id="377" r:id="rId11"/>
    <p:sldId id="378" r:id="rId12"/>
    <p:sldId id="383" r:id="rId13"/>
    <p:sldId id="432" r:id="rId14"/>
    <p:sldId id="415" r:id="rId15"/>
    <p:sldId id="425" r:id="rId16"/>
    <p:sldId id="427" r:id="rId17"/>
    <p:sldId id="416" r:id="rId18"/>
    <p:sldId id="417" r:id="rId19"/>
    <p:sldId id="418" r:id="rId20"/>
    <p:sldId id="431" r:id="rId21"/>
    <p:sldId id="420" r:id="rId22"/>
    <p:sldId id="429" r:id="rId23"/>
    <p:sldId id="419" r:id="rId24"/>
    <p:sldId id="391" r:id="rId25"/>
    <p:sldId id="266" r:id="rId26"/>
    <p:sldId id="424" r:id="rId27"/>
    <p:sldId id="430" r:id="rId28"/>
    <p:sldId id="428" r:id="rId29"/>
    <p:sldId id="379" r:id="rId30"/>
    <p:sldId id="387" r:id="rId31"/>
    <p:sldId id="405" r:id="rId32"/>
    <p:sldId id="365" r:id="rId33"/>
    <p:sldId id="389" r:id="rId34"/>
    <p:sldId id="356" r:id="rId35"/>
    <p:sldId id="402" r:id="rId36"/>
    <p:sldId id="410" r:id="rId37"/>
    <p:sldId id="411" r:id="rId38"/>
    <p:sldId id="412" r:id="rId39"/>
    <p:sldId id="358" r:id="rId40"/>
    <p:sldId id="380" r:id="rId41"/>
    <p:sldId id="381" r:id="rId42"/>
    <p:sldId id="382" r:id="rId43"/>
    <p:sldId id="384" r:id="rId44"/>
    <p:sldId id="385" r:id="rId45"/>
    <p:sldId id="413" r:id="rId46"/>
  </p:sldIdLst>
  <p:sldSz cx="12192000" cy="6858000"/>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Matter" id="{6676F853-BA14-47E1-B53B-B843A96E2A79}">
          <p14:sldIdLst>
            <p14:sldId id="297"/>
          </p14:sldIdLst>
        </p14:section>
        <p14:section name="Front Matter" id="{25AD024F-AE3B-4C57-AC1B-457C9FA704B0}">
          <p14:sldIdLst>
            <p14:sldId id="372"/>
            <p14:sldId id="373"/>
            <p14:sldId id="374"/>
            <p14:sldId id="375"/>
            <p14:sldId id="376"/>
            <p14:sldId id="377"/>
            <p14:sldId id="378"/>
            <p14:sldId id="383"/>
            <p14:sldId id="432"/>
            <p14:sldId id="415"/>
            <p14:sldId id="425"/>
            <p14:sldId id="427"/>
            <p14:sldId id="416"/>
            <p14:sldId id="417"/>
            <p14:sldId id="418"/>
            <p14:sldId id="431"/>
            <p14:sldId id="420"/>
            <p14:sldId id="429"/>
            <p14:sldId id="419"/>
          </p14:sldIdLst>
        </p14:section>
        <p14:section name="Summary" id="{CE695653-C8F9-4D74-9CFF-18439E5968A4}">
          <p14:sldIdLst>
            <p14:sldId id="391"/>
            <p14:sldId id="266"/>
          </p14:sldIdLst>
        </p14:section>
        <p14:section name="Backup Slides" id="{1B3CCD90-13A5-48D3-9111-A1677DE0799C}">
          <p14:sldIdLst>
            <p14:sldId id="424"/>
            <p14:sldId id="430"/>
            <p14:sldId id="428"/>
            <p14:sldId id="379"/>
            <p14:sldId id="387"/>
            <p14:sldId id="405"/>
            <p14:sldId id="365"/>
            <p14:sldId id="389"/>
            <p14:sldId id="356"/>
            <p14:sldId id="402"/>
            <p14:sldId id="410"/>
            <p14:sldId id="411"/>
            <p14:sldId id="412"/>
            <p14:sldId id="358"/>
            <p14:sldId id="380"/>
            <p14:sldId id="381"/>
            <p14:sldId id="382"/>
            <p14:sldId id="384"/>
            <p14:sldId id="385"/>
            <p14:sldId id="413"/>
          </p14:sldIdLst>
        </p14:section>
        <p14:section name="Detailed Math" id="{8359201E-DCC9-4570-8795-589005A4ED44}">
          <p14:sldIdLst/>
        </p14:section>
      </p14:sectionLst>
    </p:ext>
    <p:ext uri="{EFAFB233-063F-42B5-8137-9DF3F51BA10A}">
      <p15:sldGuideLst xmlns:p15="http://schemas.microsoft.com/office/powerpoint/2012/main">
        <p15:guide id="1" orient="horz" pos="9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15:guide id="1" orient="horz" pos="2930" userDrawn="1">
          <p15:clr>
            <a:srgbClr val="A4A3A4"/>
          </p15:clr>
        </p15:guide>
        <p15:guide id="2" pos="22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B3D91"/>
    <a:srgbClr val="FFD966"/>
    <a:srgbClr val="FFFFFF"/>
    <a:srgbClr val="F8F8F8"/>
    <a:srgbClr val="FC3D21"/>
    <a:srgbClr val="FF841F"/>
    <a:srgbClr val="848484"/>
    <a:srgbClr val="AE5A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 v="4" dt="2021-01-20T21:56:38.969"/>
    <p1510:client id="{20CADCC8-127D-4B2E-81A9-91EDBCE13DAC}" v="2339" dt="2021-01-20T22:35:49.263"/>
    <p1510:client id="{405B78C2-FCD7-4D6B-A183-0B9AED3A3719}" v="795" dt="2021-01-20T21:43:13.748"/>
    <p1510:client id="{5114EC97-59AE-4620-9CE7-176E63AF2F8D}" v="2038" dt="2021-01-20T22:41:02.140"/>
    <p1510:client id="{57D76778-B99B-405F-A27A-E438717F82F4}" v="270" dt="2021-01-20T22:07:51.175"/>
    <p1510:client id="{F360012E-D464-0343-AF98-EB3840015044}" v="1038" dt="2021-01-20T22:36:22.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68" y="34"/>
      </p:cViewPr>
      <p:guideLst>
        <p:guide orient="horz" pos="960"/>
        <p:guide pos="3840"/>
        <p:guide orient="horz" pos="226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260C-C05F-4F56-9061-99B6D7399AEE}" type="doc">
      <dgm:prSet loTypeId="urn:microsoft.com/office/officeart/2005/8/layout/radial6" loCatId="relationship" qsTypeId="urn:microsoft.com/office/officeart/2005/8/quickstyle/simple5" qsCatId="simple" csTypeId="urn:microsoft.com/office/officeart/2005/8/colors/accent1_2" csCatId="accent1" phldr="1"/>
      <dgm:spPr/>
      <dgm:t>
        <a:bodyPr/>
        <a:lstStyle/>
        <a:p>
          <a:endParaRPr lang="en-US"/>
        </a:p>
      </dgm:t>
    </dgm:pt>
    <dgm:pt modelId="{082E9DE0-1E79-45F6-ACCE-B0350F8CFC74}">
      <dgm:prSet phldrT="[Text]"/>
      <dgm:spPr>
        <a:solidFill>
          <a:srgbClr val="FF0000"/>
        </a:solidFill>
      </dgm:spPr>
      <dgm:t>
        <a:bodyPr/>
        <a:lstStyle/>
        <a:p>
          <a:r>
            <a:rPr lang="en-US"/>
            <a:t>Leveling Functions</a:t>
          </a:r>
        </a:p>
      </dgm:t>
    </dgm:pt>
    <dgm:pt modelId="{538BD56E-3970-437C-B179-60159C65E133}" type="parTrans" cxnId="{09368820-83AE-4EEF-963A-45098C6092E4}">
      <dgm:prSet/>
      <dgm:spPr/>
      <dgm:t>
        <a:bodyPr/>
        <a:lstStyle/>
        <a:p>
          <a:endParaRPr lang="en-US"/>
        </a:p>
      </dgm:t>
    </dgm:pt>
    <dgm:pt modelId="{5D72479C-6878-4D1F-8194-822CA7B29B74}" type="sibTrans" cxnId="{09368820-83AE-4EEF-963A-45098C6092E4}">
      <dgm:prSet/>
      <dgm:spPr/>
      <dgm:t>
        <a:bodyPr/>
        <a:lstStyle/>
        <a:p>
          <a:endParaRPr lang="en-US"/>
        </a:p>
      </dgm:t>
    </dgm:pt>
    <dgm:pt modelId="{FB333783-26D5-457F-8761-394C8EA28903}">
      <dgm:prSet phldrT="[Text]"/>
      <dgm:spPr>
        <a:solidFill>
          <a:srgbClr val="0B3D91"/>
        </a:solidFill>
      </dgm:spPr>
      <dgm:t>
        <a:bodyPr/>
        <a:lstStyle/>
        <a:p>
          <a:r>
            <a:rPr lang="en-US"/>
            <a:t>Sense</a:t>
          </a:r>
        </a:p>
      </dgm:t>
    </dgm:pt>
    <dgm:pt modelId="{5419F842-207F-4495-8184-B9362A60F465}" type="parTrans" cxnId="{E38C1861-839C-4561-9C52-82C074DFCC10}">
      <dgm:prSet/>
      <dgm:spPr/>
      <dgm:t>
        <a:bodyPr/>
        <a:lstStyle/>
        <a:p>
          <a:endParaRPr lang="en-US"/>
        </a:p>
      </dgm:t>
    </dgm:pt>
    <dgm:pt modelId="{E392CEA9-442C-4228-AD8F-9D68C432A78B}" type="sibTrans" cxnId="{E38C1861-839C-4561-9C52-82C074DFCC10}">
      <dgm:prSet/>
      <dgm:spPr/>
      <dgm:t>
        <a:bodyPr/>
        <a:lstStyle/>
        <a:p>
          <a:endParaRPr lang="en-US"/>
        </a:p>
      </dgm:t>
    </dgm:pt>
    <dgm:pt modelId="{914B21DE-05FD-45D7-80FC-37D1097CB5D0}">
      <dgm:prSet phldrT="[Text]"/>
      <dgm:spPr>
        <a:solidFill>
          <a:srgbClr val="0B3D91"/>
        </a:solidFill>
      </dgm:spPr>
      <dgm:t>
        <a:bodyPr/>
        <a:lstStyle/>
        <a:p>
          <a:r>
            <a:rPr lang="en-US"/>
            <a:t>Power</a:t>
          </a:r>
        </a:p>
      </dgm:t>
    </dgm:pt>
    <dgm:pt modelId="{7884F9E2-CB27-47ED-86CE-A4D20C4C515A}" type="parTrans" cxnId="{09335F92-7453-4214-BA3F-35C4B035E402}">
      <dgm:prSet/>
      <dgm:spPr/>
      <dgm:t>
        <a:bodyPr/>
        <a:lstStyle/>
        <a:p>
          <a:endParaRPr lang="en-US"/>
        </a:p>
      </dgm:t>
    </dgm:pt>
    <dgm:pt modelId="{54EF01E7-AE45-4DA8-8ACB-25C30F85B8B1}" type="sibTrans" cxnId="{09335F92-7453-4214-BA3F-35C4B035E402}">
      <dgm:prSet/>
      <dgm:spPr/>
      <dgm:t>
        <a:bodyPr/>
        <a:lstStyle/>
        <a:p>
          <a:endParaRPr lang="en-US"/>
        </a:p>
      </dgm:t>
    </dgm:pt>
    <dgm:pt modelId="{F2856599-4B61-4081-A033-A24A7CC28B7A}">
      <dgm:prSet phldrT="[Text]"/>
      <dgm:spPr>
        <a:solidFill>
          <a:srgbClr val="0B3D91"/>
        </a:solidFill>
      </dgm:spPr>
      <dgm:t>
        <a:bodyPr/>
        <a:lstStyle/>
        <a:p>
          <a:r>
            <a:rPr lang="en-US"/>
            <a:t>Lander</a:t>
          </a:r>
        </a:p>
      </dgm:t>
    </dgm:pt>
    <dgm:pt modelId="{0F521784-BF19-43E6-9135-D4B0A615C1AA}" type="parTrans" cxnId="{C364EC89-A6EA-489E-9674-7D4B808C3B48}">
      <dgm:prSet/>
      <dgm:spPr/>
      <dgm:t>
        <a:bodyPr/>
        <a:lstStyle/>
        <a:p>
          <a:endParaRPr lang="en-US"/>
        </a:p>
      </dgm:t>
    </dgm:pt>
    <dgm:pt modelId="{B20F620F-085B-4B19-B1CF-F2B75F0B0A12}" type="sibTrans" cxnId="{C364EC89-A6EA-489E-9674-7D4B808C3B48}">
      <dgm:prSet/>
      <dgm:spPr/>
      <dgm:t>
        <a:bodyPr/>
        <a:lstStyle/>
        <a:p>
          <a:endParaRPr lang="en-US"/>
        </a:p>
      </dgm:t>
    </dgm:pt>
    <dgm:pt modelId="{A05340DD-FDA4-4287-AC84-F095490E9B40}">
      <dgm:prSet phldrT="[Text]"/>
      <dgm:spPr>
        <a:solidFill>
          <a:srgbClr val="0B3D91"/>
        </a:solidFill>
      </dgm:spPr>
      <dgm:t>
        <a:bodyPr/>
        <a:lstStyle/>
        <a:p>
          <a:r>
            <a:rPr lang="en-US">
              <a:solidFill>
                <a:schemeClr val="bg1"/>
              </a:solidFill>
            </a:rPr>
            <a:t>Motion</a:t>
          </a:r>
        </a:p>
      </dgm:t>
    </dgm:pt>
    <dgm:pt modelId="{9A9071EB-2B61-4D74-ADCB-C5F26CCA139D}" type="parTrans" cxnId="{0BE95DD7-9075-4529-A82C-861D0478D72A}">
      <dgm:prSet/>
      <dgm:spPr/>
      <dgm:t>
        <a:bodyPr/>
        <a:lstStyle/>
        <a:p>
          <a:endParaRPr lang="en-US"/>
        </a:p>
      </dgm:t>
    </dgm:pt>
    <dgm:pt modelId="{1DBD76A6-2F74-4AAE-9A56-33189EF65DEC}" type="sibTrans" cxnId="{0BE95DD7-9075-4529-A82C-861D0478D72A}">
      <dgm:prSet/>
      <dgm:spPr/>
      <dgm:t>
        <a:bodyPr/>
        <a:lstStyle/>
        <a:p>
          <a:endParaRPr lang="en-US"/>
        </a:p>
      </dgm:t>
    </dgm:pt>
    <dgm:pt modelId="{4A91D44B-7A1D-48A8-BA9A-25DEDF6F51C1}" type="pres">
      <dgm:prSet presAssocID="{7E1C260C-C05F-4F56-9061-99B6D7399AEE}" presName="Name0" presStyleCnt="0">
        <dgm:presLayoutVars>
          <dgm:chMax val="1"/>
          <dgm:dir/>
          <dgm:animLvl val="ctr"/>
          <dgm:resizeHandles val="exact"/>
        </dgm:presLayoutVars>
      </dgm:prSet>
      <dgm:spPr/>
    </dgm:pt>
    <dgm:pt modelId="{D3881D39-99EC-4703-AF4C-600C4EEB406C}" type="pres">
      <dgm:prSet presAssocID="{082E9DE0-1E79-45F6-ACCE-B0350F8CFC74}" presName="centerShape" presStyleLbl="node0" presStyleIdx="0" presStyleCnt="1"/>
      <dgm:spPr/>
    </dgm:pt>
    <dgm:pt modelId="{DAA9A2E9-A6E3-4FC9-93AA-47B807AB59A7}" type="pres">
      <dgm:prSet presAssocID="{FB333783-26D5-457F-8761-394C8EA28903}" presName="node" presStyleLbl="node1" presStyleIdx="0" presStyleCnt="4">
        <dgm:presLayoutVars>
          <dgm:bulletEnabled val="1"/>
        </dgm:presLayoutVars>
      </dgm:prSet>
      <dgm:spPr/>
    </dgm:pt>
    <dgm:pt modelId="{EEE52084-47E4-4725-A03F-1F1613537D25}" type="pres">
      <dgm:prSet presAssocID="{FB333783-26D5-457F-8761-394C8EA28903}" presName="dummy" presStyleCnt="0"/>
      <dgm:spPr/>
    </dgm:pt>
    <dgm:pt modelId="{359EFF16-63C0-4F82-9BBC-BC38418977CB}" type="pres">
      <dgm:prSet presAssocID="{E392CEA9-442C-4228-AD8F-9D68C432A78B}" presName="sibTrans" presStyleLbl="sibTrans2D1" presStyleIdx="0" presStyleCnt="4"/>
      <dgm:spPr/>
    </dgm:pt>
    <dgm:pt modelId="{6430CFB6-AAC2-4149-959A-115CC258B4E4}" type="pres">
      <dgm:prSet presAssocID="{914B21DE-05FD-45D7-80FC-37D1097CB5D0}" presName="node" presStyleLbl="node1" presStyleIdx="1" presStyleCnt="4">
        <dgm:presLayoutVars>
          <dgm:bulletEnabled val="1"/>
        </dgm:presLayoutVars>
      </dgm:prSet>
      <dgm:spPr/>
    </dgm:pt>
    <dgm:pt modelId="{AF113DF9-57BD-4F43-9616-DC173C3641E0}" type="pres">
      <dgm:prSet presAssocID="{914B21DE-05FD-45D7-80FC-37D1097CB5D0}" presName="dummy" presStyleCnt="0"/>
      <dgm:spPr/>
    </dgm:pt>
    <dgm:pt modelId="{CCBD982B-D1B4-41D3-868E-55520E909D99}" type="pres">
      <dgm:prSet presAssocID="{54EF01E7-AE45-4DA8-8ACB-25C30F85B8B1}" presName="sibTrans" presStyleLbl="sibTrans2D1" presStyleIdx="1" presStyleCnt="4"/>
      <dgm:spPr/>
    </dgm:pt>
    <dgm:pt modelId="{9B6F7DCE-7DA0-4F24-A7DA-3016BA2248DD}" type="pres">
      <dgm:prSet presAssocID="{F2856599-4B61-4081-A033-A24A7CC28B7A}" presName="node" presStyleLbl="node1" presStyleIdx="2" presStyleCnt="4">
        <dgm:presLayoutVars>
          <dgm:bulletEnabled val="1"/>
        </dgm:presLayoutVars>
      </dgm:prSet>
      <dgm:spPr/>
    </dgm:pt>
    <dgm:pt modelId="{F8C7E160-8496-4FAC-B0C6-D581FBAE01EE}" type="pres">
      <dgm:prSet presAssocID="{F2856599-4B61-4081-A033-A24A7CC28B7A}" presName="dummy" presStyleCnt="0"/>
      <dgm:spPr/>
    </dgm:pt>
    <dgm:pt modelId="{0D972884-22E4-48C1-9AD8-4FAA9DEC603C}" type="pres">
      <dgm:prSet presAssocID="{B20F620F-085B-4B19-B1CF-F2B75F0B0A12}" presName="sibTrans" presStyleLbl="sibTrans2D1" presStyleIdx="2" presStyleCnt="4"/>
      <dgm:spPr/>
    </dgm:pt>
    <dgm:pt modelId="{04355CB2-056B-4A98-845A-617BA48411A5}" type="pres">
      <dgm:prSet presAssocID="{A05340DD-FDA4-4287-AC84-F095490E9B40}" presName="node" presStyleLbl="node1" presStyleIdx="3" presStyleCnt="4">
        <dgm:presLayoutVars>
          <dgm:bulletEnabled val="1"/>
        </dgm:presLayoutVars>
      </dgm:prSet>
      <dgm:spPr/>
    </dgm:pt>
    <dgm:pt modelId="{F1DDD35C-A9EA-4420-A2F0-DEE6B61F9484}" type="pres">
      <dgm:prSet presAssocID="{A05340DD-FDA4-4287-AC84-F095490E9B40}" presName="dummy" presStyleCnt="0"/>
      <dgm:spPr/>
    </dgm:pt>
    <dgm:pt modelId="{3D4B72A7-89FE-4E76-81E5-73D71947B00D}" type="pres">
      <dgm:prSet presAssocID="{1DBD76A6-2F74-4AAE-9A56-33189EF65DEC}" presName="sibTrans" presStyleLbl="sibTrans2D1" presStyleIdx="3" presStyleCnt="4"/>
      <dgm:spPr/>
    </dgm:pt>
  </dgm:ptLst>
  <dgm:cxnLst>
    <dgm:cxn modelId="{BFD68D1A-534C-4D51-9100-2BAB24DD8C8B}" type="presOf" srcId="{914B21DE-05FD-45D7-80FC-37D1097CB5D0}" destId="{6430CFB6-AAC2-4149-959A-115CC258B4E4}" srcOrd="0" destOrd="0" presId="urn:microsoft.com/office/officeart/2005/8/layout/radial6"/>
    <dgm:cxn modelId="{09368820-83AE-4EEF-963A-45098C6092E4}" srcId="{7E1C260C-C05F-4F56-9061-99B6D7399AEE}" destId="{082E9DE0-1E79-45F6-ACCE-B0350F8CFC74}" srcOrd="0" destOrd="0" parTransId="{538BD56E-3970-437C-B179-60159C65E133}" sibTransId="{5D72479C-6878-4D1F-8194-822CA7B29B74}"/>
    <dgm:cxn modelId="{CC54352C-3087-4606-8168-795E17238CC8}" type="presOf" srcId="{082E9DE0-1E79-45F6-ACCE-B0350F8CFC74}" destId="{D3881D39-99EC-4703-AF4C-600C4EEB406C}" srcOrd="0" destOrd="0" presId="urn:microsoft.com/office/officeart/2005/8/layout/radial6"/>
    <dgm:cxn modelId="{E38C1861-839C-4561-9C52-82C074DFCC10}" srcId="{082E9DE0-1E79-45F6-ACCE-B0350F8CFC74}" destId="{FB333783-26D5-457F-8761-394C8EA28903}" srcOrd="0" destOrd="0" parTransId="{5419F842-207F-4495-8184-B9362A60F465}" sibTransId="{E392CEA9-442C-4228-AD8F-9D68C432A78B}"/>
    <dgm:cxn modelId="{3C589D72-39F9-4D6F-9580-70321DFC0E1B}" type="presOf" srcId="{1DBD76A6-2F74-4AAE-9A56-33189EF65DEC}" destId="{3D4B72A7-89FE-4E76-81E5-73D71947B00D}" srcOrd="0" destOrd="0" presId="urn:microsoft.com/office/officeart/2005/8/layout/radial6"/>
    <dgm:cxn modelId="{C364EC89-A6EA-489E-9674-7D4B808C3B48}" srcId="{082E9DE0-1E79-45F6-ACCE-B0350F8CFC74}" destId="{F2856599-4B61-4081-A033-A24A7CC28B7A}" srcOrd="2" destOrd="0" parTransId="{0F521784-BF19-43E6-9135-D4B0A615C1AA}" sibTransId="{B20F620F-085B-4B19-B1CF-F2B75F0B0A12}"/>
    <dgm:cxn modelId="{09335F92-7453-4214-BA3F-35C4B035E402}" srcId="{082E9DE0-1E79-45F6-ACCE-B0350F8CFC74}" destId="{914B21DE-05FD-45D7-80FC-37D1097CB5D0}" srcOrd="1" destOrd="0" parTransId="{7884F9E2-CB27-47ED-86CE-A4D20C4C515A}" sibTransId="{54EF01E7-AE45-4DA8-8ACB-25C30F85B8B1}"/>
    <dgm:cxn modelId="{98FB4D9A-1684-4921-AAED-7E343577723E}" type="presOf" srcId="{E392CEA9-442C-4228-AD8F-9D68C432A78B}" destId="{359EFF16-63C0-4F82-9BBC-BC38418977CB}" srcOrd="0" destOrd="0" presId="urn:microsoft.com/office/officeart/2005/8/layout/radial6"/>
    <dgm:cxn modelId="{3098C1A7-DF48-4A45-A69F-5F14503C46AF}" type="presOf" srcId="{54EF01E7-AE45-4DA8-8ACB-25C30F85B8B1}" destId="{CCBD982B-D1B4-41D3-868E-55520E909D99}" srcOrd="0" destOrd="0" presId="urn:microsoft.com/office/officeart/2005/8/layout/radial6"/>
    <dgm:cxn modelId="{C1BFE1B0-F84A-4FFB-B47A-7F890C9BF79A}" type="presOf" srcId="{7E1C260C-C05F-4F56-9061-99B6D7399AEE}" destId="{4A91D44B-7A1D-48A8-BA9A-25DEDF6F51C1}" srcOrd="0" destOrd="0" presId="urn:microsoft.com/office/officeart/2005/8/layout/radial6"/>
    <dgm:cxn modelId="{DADFE2C0-C75C-4351-ADBE-1E8F12395F7E}" type="presOf" srcId="{FB333783-26D5-457F-8761-394C8EA28903}" destId="{DAA9A2E9-A6E3-4FC9-93AA-47B807AB59A7}" srcOrd="0" destOrd="0" presId="urn:microsoft.com/office/officeart/2005/8/layout/radial6"/>
    <dgm:cxn modelId="{177C5EC8-FA62-4676-B19B-D1DBCE41E84A}" type="presOf" srcId="{F2856599-4B61-4081-A033-A24A7CC28B7A}" destId="{9B6F7DCE-7DA0-4F24-A7DA-3016BA2248DD}" srcOrd="0" destOrd="0" presId="urn:microsoft.com/office/officeart/2005/8/layout/radial6"/>
    <dgm:cxn modelId="{0BE95DD7-9075-4529-A82C-861D0478D72A}" srcId="{082E9DE0-1E79-45F6-ACCE-B0350F8CFC74}" destId="{A05340DD-FDA4-4287-AC84-F095490E9B40}" srcOrd="3" destOrd="0" parTransId="{9A9071EB-2B61-4D74-ADCB-C5F26CCA139D}" sibTransId="{1DBD76A6-2F74-4AAE-9A56-33189EF65DEC}"/>
    <dgm:cxn modelId="{A587E8DB-30DD-45BA-97B9-3DA70506C449}" type="presOf" srcId="{B20F620F-085B-4B19-B1CF-F2B75F0B0A12}" destId="{0D972884-22E4-48C1-9AD8-4FAA9DEC603C}" srcOrd="0" destOrd="0" presId="urn:microsoft.com/office/officeart/2005/8/layout/radial6"/>
    <dgm:cxn modelId="{ED0C77F6-6DFA-447C-93F8-433EAE89CBA6}" type="presOf" srcId="{A05340DD-FDA4-4287-AC84-F095490E9B40}" destId="{04355CB2-056B-4A98-845A-617BA48411A5}" srcOrd="0" destOrd="0" presId="urn:microsoft.com/office/officeart/2005/8/layout/radial6"/>
    <dgm:cxn modelId="{0C17B965-456B-48BB-A32D-A325372BD228}" type="presParOf" srcId="{4A91D44B-7A1D-48A8-BA9A-25DEDF6F51C1}" destId="{D3881D39-99EC-4703-AF4C-600C4EEB406C}" srcOrd="0" destOrd="0" presId="urn:microsoft.com/office/officeart/2005/8/layout/radial6"/>
    <dgm:cxn modelId="{43D7457F-103F-43F4-B0D1-4E64F03B34E0}" type="presParOf" srcId="{4A91D44B-7A1D-48A8-BA9A-25DEDF6F51C1}" destId="{DAA9A2E9-A6E3-4FC9-93AA-47B807AB59A7}" srcOrd="1" destOrd="0" presId="urn:microsoft.com/office/officeart/2005/8/layout/radial6"/>
    <dgm:cxn modelId="{A4E78BEF-4B19-45FF-B244-714F6A47C16E}" type="presParOf" srcId="{4A91D44B-7A1D-48A8-BA9A-25DEDF6F51C1}" destId="{EEE52084-47E4-4725-A03F-1F1613537D25}" srcOrd="2" destOrd="0" presId="urn:microsoft.com/office/officeart/2005/8/layout/radial6"/>
    <dgm:cxn modelId="{0662049E-3684-4134-94D4-21E930EFDD37}" type="presParOf" srcId="{4A91D44B-7A1D-48A8-BA9A-25DEDF6F51C1}" destId="{359EFF16-63C0-4F82-9BBC-BC38418977CB}" srcOrd="3" destOrd="0" presId="urn:microsoft.com/office/officeart/2005/8/layout/radial6"/>
    <dgm:cxn modelId="{D2B34044-624B-4A34-A733-A4C16A0DBD4E}" type="presParOf" srcId="{4A91D44B-7A1D-48A8-BA9A-25DEDF6F51C1}" destId="{6430CFB6-AAC2-4149-959A-115CC258B4E4}" srcOrd="4" destOrd="0" presId="urn:microsoft.com/office/officeart/2005/8/layout/radial6"/>
    <dgm:cxn modelId="{1CC306A9-CD79-45F6-B0E1-BDF8130185B7}" type="presParOf" srcId="{4A91D44B-7A1D-48A8-BA9A-25DEDF6F51C1}" destId="{AF113DF9-57BD-4F43-9616-DC173C3641E0}" srcOrd="5" destOrd="0" presId="urn:microsoft.com/office/officeart/2005/8/layout/radial6"/>
    <dgm:cxn modelId="{3CE9E08E-3670-4A8B-81A3-FC4E1C14FE62}" type="presParOf" srcId="{4A91D44B-7A1D-48A8-BA9A-25DEDF6F51C1}" destId="{CCBD982B-D1B4-41D3-868E-55520E909D99}" srcOrd="6" destOrd="0" presId="urn:microsoft.com/office/officeart/2005/8/layout/radial6"/>
    <dgm:cxn modelId="{D3C7D9B3-4844-4878-BC7F-46C73DA04221}" type="presParOf" srcId="{4A91D44B-7A1D-48A8-BA9A-25DEDF6F51C1}" destId="{9B6F7DCE-7DA0-4F24-A7DA-3016BA2248DD}" srcOrd="7" destOrd="0" presId="urn:microsoft.com/office/officeart/2005/8/layout/radial6"/>
    <dgm:cxn modelId="{8E437ACF-54B9-4BD0-9D92-4A2845CD3BD3}" type="presParOf" srcId="{4A91D44B-7A1D-48A8-BA9A-25DEDF6F51C1}" destId="{F8C7E160-8496-4FAC-B0C6-D581FBAE01EE}" srcOrd="8" destOrd="0" presId="urn:microsoft.com/office/officeart/2005/8/layout/radial6"/>
    <dgm:cxn modelId="{9DD2782F-7DB7-485A-9060-DF1901022202}" type="presParOf" srcId="{4A91D44B-7A1D-48A8-BA9A-25DEDF6F51C1}" destId="{0D972884-22E4-48C1-9AD8-4FAA9DEC603C}" srcOrd="9" destOrd="0" presId="urn:microsoft.com/office/officeart/2005/8/layout/radial6"/>
    <dgm:cxn modelId="{AFE83514-2DCF-45E9-A8CB-E4026493872C}" type="presParOf" srcId="{4A91D44B-7A1D-48A8-BA9A-25DEDF6F51C1}" destId="{04355CB2-056B-4A98-845A-617BA48411A5}" srcOrd="10" destOrd="0" presId="urn:microsoft.com/office/officeart/2005/8/layout/radial6"/>
    <dgm:cxn modelId="{7BC8DE6A-9E2D-4602-8C2C-3AFFFEA1A82A}" type="presParOf" srcId="{4A91D44B-7A1D-48A8-BA9A-25DEDF6F51C1}" destId="{F1DDD35C-A9EA-4420-A2F0-DEE6B61F9484}" srcOrd="11" destOrd="0" presId="urn:microsoft.com/office/officeart/2005/8/layout/radial6"/>
    <dgm:cxn modelId="{4C79109A-6989-4533-B880-27476D47D401}" type="presParOf" srcId="{4A91D44B-7A1D-48A8-BA9A-25DEDF6F51C1}" destId="{3D4B72A7-89FE-4E76-81E5-73D71947B00D}"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B72A7-89FE-4E76-81E5-73D71947B00D}">
      <dsp:nvSpPr>
        <dsp:cNvPr id="0" name=""/>
        <dsp:cNvSpPr/>
      </dsp:nvSpPr>
      <dsp:spPr>
        <a:xfrm>
          <a:off x="2493493" y="576579"/>
          <a:ext cx="3849070" cy="3849070"/>
        </a:xfrm>
        <a:prstGeom prst="blockArc">
          <a:avLst>
            <a:gd name="adj1" fmla="val 10800000"/>
            <a:gd name="adj2" fmla="val 162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D972884-22E4-48C1-9AD8-4FAA9DEC603C}">
      <dsp:nvSpPr>
        <dsp:cNvPr id="0" name=""/>
        <dsp:cNvSpPr/>
      </dsp:nvSpPr>
      <dsp:spPr>
        <a:xfrm>
          <a:off x="2493493" y="576579"/>
          <a:ext cx="3849070" cy="3849070"/>
        </a:xfrm>
        <a:prstGeom prst="blockArc">
          <a:avLst>
            <a:gd name="adj1" fmla="val 5400000"/>
            <a:gd name="adj2" fmla="val 108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CBD982B-D1B4-41D3-868E-55520E909D99}">
      <dsp:nvSpPr>
        <dsp:cNvPr id="0" name=""/>
        <dsp:cNvSpPr/>
      </dsp:nvSpPr>
      <dsp:spPr>
        <a:xfrm>
          <a:off x="2493493" y="576579"/>
          <a:ext cx="3849070" cy="3849070"/>
        </a:xfrm>
        <a:prstGeom prst="blockArc">
          <a:avLst>
            <a:gd name="adj1" fmla="val 0"/>
            <a:gd name="adj2" fmla="val 540000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59EFF16-63C0-4F82-9BBC-BC38418977CB}">
      <dsp:nvSpPr>
        <dsp:cNvPr id="0" name=""/>
        <dsp:cNvSpPr/>
      </dsp:nvSpPr>
      <dsp:spPr>
        <a:xfrm>
          <a:off x="2493493" y="576579"/>
          <a:ext cx="3849070" cy="3849070"/>
        </a:xfrm>
        <a:prstGeom prst="blockArc">
          <a:avLst>
            <a:gd name="adj1" fmla="val 16200000"/>
            <a:gd name="adj2" fmla="val 0"/>
            <a:gd name="adj3" fmla="val 4644"/>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3881D39-99EC-4703-AF4C-600C4EEB406C}">
      <dsp:nvSpPr>
        <dsp:cNvPr id="0" name=""/>
        <dsp:cNvSpPr/>
      </dsp:nvSpPr>
      <dsp:spPr>
        <a:xfrm>
          <a:off x="3531403" y="1614488"/>
          <a:ext cx="1773251" cy="1773251"/>
        </a:xfrm>
        <a:prstGeom prst="ellipse">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Leveling Functions</a:t>
          </a:r>
        </a:p>
      </dsp:txBody>
      <dsp:txXfrm>
        <a:off x="3791090" y="1874175"/>
        <a:ext cx="1253877" cy="1253877"/>
      </dsp:txXfrm>
    </dsp:sp>
    <dsp:sp modelId="{DAA9A2E9-A6E3-4FC9-93AA-47B807AB59A7}">
      <dsp:nvSpPr>
        <dsp:cNvPr id="0" name=""/>
        <dsp:cNvSpPr/>
      </dsp:nvSpPr>
      <dsp:spPr>
        <a:xfrm>
          <a:off x="3797390" y="627"/>
          <a:ext cx="1241276" cy="1241276"/>
        </a:xfrm>
        <a:prstGeom prst="ellipse">
          <a:avLst/>
        </a:prstGeom>
        <a:solidFill>
          <a:srgbClr val="0B3D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Sense</a:t>
          </a:r>
        </a:p>
      </dsp:txBody>
      <dsp:txXfrm>
        <a:off x="3979171" y="182408"/>
        <a:ext cx="877714" cy="877714"/>
      </dsp:txXfrm>
    </dsp:sp>
    <dsp:sp modelId="{6430CFB6-AAC2-4149-959A-115CC258B4E4}">
      <dsp:nvSpPr>
        <dsp:cNvPr id="0" name=""/>
        <dsp:cNvSpPr/>
      </dsp:nvSpPr>
      <dsp:spPr>
        <a:xfrm>
          <a:off x="5677239" y="1880476"/>
          <a:ext cx="1241276" cy="1241276"/>
        </a:xfrm>
        <a:prstGeom prst="ellipse">
          <a:avLst/>
        </a:prstGeom>
        <a:solidFill>
          <a:srgbClr val="0B3D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Power</a:t>
          </a:r>
        </a:p>
      </dsp:txBody>
      <dsp:txXfrm>
        <a:off x="5859020" y="2062257"/>
        <a:ext cx="877714" cy="877714"/>
      </dsp:txXfrm>
    </dsp:sp>
    <dsp:sp modelId="{9B6F7DCE-7DA0-4F24-A7DA-3016BA2248DD}">
      <dsp:nvSpPr>
        <dsp:cNvPr id="0" name=""/>
        <dsp:cNvSpPr/>
      </dsp:nvSpPr>
      <dsp:spPr>
        <a:xfrm>
          <a:off x="3797390" y="3760325"/>
          <a:ext cx="1241276" cy="1241276"/>
        </a:xfrm>
        <a:prstGeom prst="ellipse">
          <a:avLst/>
        </a:prstGeom>
        <a:solidFill>
          <a:srgbClr val="0B3D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t>Lander</a:t>
          </a:r>
        </a:p>
      </dsp:txBody>
      <dsp:txXfrm>
        <a:off x="3979171" y="3942106"/>
        <a:ext cx="877714" cy="877714"/>
      </dsp:txXfrm>
    </dsp:sp>
    <dsp:sp modelId="{04355CB2-056B-4A98-845A-617BA48411A5}">
      <dsp:nvSpPr>
        <dsp:cNvPr id="0" name=""/>
        <dsp:cNvSpPr/>
      </dsp:nvSpPr>
      <dsp:spPr>
        <a:xfrm>
          <a:off x="1917541" y="1880476"/>
          <a:ext cx="1241276" cy="1241276"/>
        </a:xfrm>
        <a:prstGeom prst="ellipse">
          <a:avLst/>
        </a:prstGeom>
        <a:solidFill>
          <a:srgbClr val="0B3D9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rPr>
            <a:t>Motion</a:t>
          </a:r>
        </a:p>
      </dsp:txBody>
      <dsp:txXfrm>
        <a:off x="2099322" y="2062257"/>
        <a:ext cx="877714" cy="87771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C4309E-43E1-420A-AA95-F58901E76CC3}"/>
              </a:ext>
            </a:extLst>
          </p:cNvPr>
          <p:cNvSpPr>
            <a:spLocks noGrp="1"/>
          </p:cNvSpPr>
          <p:nvPr>
            <p:ph type="hdr" sz="quarter"/>
          </p:nvPr>
        </p:nvSpPr>
        <p:spPr>
          <a:xfrm>
            <a:off x="1" y="0"/>
            <a:ext cx="2119188" cy="466753"/>
          </a:xfrm>
          <a:prstGeom prst="rect">
            <a:avLst/>
          </a:prstGeom>
        </p:spPr>
        <p:txBody>
          <a:bodyPr vert="horz" lIns="93251" tIns="46625" rIns="93251" bIns="46625"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9A8AFB14-5787-4C1C-BD24-9600F21C2F2A}"/>
              </a:ext>
            </a:extLst>
          </p:cNvPr>
          <p:cNvSpPr>
            <a:spLocks noGrp="1"/>
          </p:cNvSpPr>
          <p:nvPr>
            <p:ph type="dt" sz="quarter" idx="1"/>
          </p:nvPr>
        </p:nvSpPr>
        <p:spPr>
          <a:xfrm>
            <a:off x="4897559" y="0"/>
            <a:ext cx="2117567" cy="466753"/>
          </a:xfrm>
          <a:prstGeom prst="rect">
            <a:avLst/>
          </a:prstGeom>
        </p:spPr>
        <p:txBody>
          <a:bodyPr vert="horz" lIns="93251" tIns="46625" rIns="93251" bIns="46625" rtlCol="0"/>
          <a:lstStyle>
            <a:lvl1pPr algn="r">
              <a:defRPr sz="1200"/>
            </a:lvl1pPr>
          </a:lstStyle>
          <a:p>
            <a:fld id="{966BD184-37E1-4742-AE25-1CFA8ACBB5C9}" type="datetimeFigureOut">
              <a:rPr lang="en-US" smtClean="0">
                <a:latin typeface="Arial" panose="020B0604020202020204" pitchFamily="34" charset="0"/>
              </a:rPr>
              <a:t>2/9/2021</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3C0A2E29-027F-4E7E-B2E2-F2BE77A843AA}"/>
              </a:ext>
            </a:extLst>
          </p:cNvPr>
          <p:cNvSpPr>
            <a:spLocks noGrp="1"/>
          </p:cNvSpPr>
          <p:nvPr>
            <p:ph type="ftr" sz="quarter" idx="2"/>
          </p:nvPr>
        </p:nvSpPr>
        <p:spPr>
          <a:xfrm>
            <a:off x="0" y="8835998"/>
            <a:ext cx="3040592" cy="466752"/>
          </a:xfrm>
          <a:prstGeom prst="rect">
            <a:avLst/>
          </a:prstGeom>
        </p:spPr>
        <p:txBody>
          <a:bodyPr vert="horz" lIns="93251" tIns="46625" rIns="93251" bIns="46625"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4C30CEBB-1DD1-4DC5-9C6B-004DAF8D900F}"/>
              </a:ext>
            </a:extLst>
          </p:cNvPr>
          <p:cNvSpPr>
            <a:spLocks noGrp="1"/>
          </p:cNvSpPr>
          <p:nvPr>
            <p:ph type="sldNum" sz="quarter" idx="3"/>
          </p:nvPr>
        </p:nvSpPr>
        <p:spPr>
          <a:xfrm>
            <a:off x="3974534" y="8835998"/>
            <a:ext cx="3040592" cy="466752"/>
          </a:xfrm>
          <a:prstGeom prst="rect">
            <a:avLst/>
          </a:prstGeom>
        </p:spPr>
        <p:txBody>
          <a:bodyPr vert="horz" lIns="93251" tIns="46625" rIns="93251" bIns="46625" rtlCol="0" anchor="b"/>
          <a:lstStyle>
            <a:lvl1pPr algn="r">
              <a:defRPr sz="1200"/>
            </a:lvl1pPr>
          </a:lstStyle>
          <a:p>
            <a:r>
              <a:rPr lang="en-US">
                <a:latin typeface="Arial" panose="020B0604020202020204" pitchFamily="34" charset="0"/>
              </a:rPr>
              <a:t>smcconomy@eng.famu.fsu.edu</a:t>
            </a:r>
          </a:p>
          <a:p>
            <a:fld id="{B9D043DD-33FA-49E0-8B38-D3ED09ED1EFF}" type="slidenum">
              <a:rPr lang="en-US" smtClean="0">
                <a:latin typeface="Arial" panose="020B0604020202020204" pitchFamily="34" charset="0"/>
              </a:rPr>
              <a:t>‹#›</a:t>
            </a:fld>
            <a:endParaRPr lang="en-US">
              <a:latin typeface="Arial" panose="020B0604020202020204" pitchFamily="34" charset="0"/>
            </a:endParaRPr>
          </a:p>
        </p:txBody>
      </p:sp>
      <p:pic>
        <p:nvPicPr>
          <p:cNvPr id="6" name="Picture 5">
            <a:extLst>
              <a:ext uri="{FF2B5EF4-FFF2-40B4-BE49-F238E27FC236}">
                <a16:creationId xmlns:a16="http://schemas.microsoft.com/office/drawing/2014/main" id="{F1BDF5B3-2AD7-4A4F-AA26-58C03681A5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664" y="86041"/>
            <a:ext cx="2199422" cy="504050"/>
          </a:xfrm>
          <a:prstGeom prst="rect">
            <a:avLst/>
          </a:prstGeom>
        </p:spPr>
      </p:pic>
    </p:spTree>
    <p:extLst>
      <p:ext uri="{BB962C8B-B14F-4D97-AF65-F5344CB8AC3E}">
        <p14:creationId xmlns:p14="http://schemas.microsoft.com/office/powerpoint/2010/main" val="43936842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660650" y="246431"/>
            <a:ext cx="4253490" cy="504051"/>
          </a:xfrm>
          <a:prstGeom prst="rect">
            <a:avLst/>
          </a:prstGeom>
        </p:spPr>
        <p:txBody>
          <a:bodyPr vert="horz" lIns="93251" tIns="46625" rIns="93251" bIns="46625" rtlCol="0"/>
          <a:lstStyle>
            <a:lvl1pPr algn="l">
              <a:defRPr sz="1200">
                <a:latin typeface="Arial" panose="020B0604020202020204" pitchFamily="34" charset="0"/>
              </a:defRPr>
            </a:lvl1pPr>
          </a:lstStyle>
          <a:p>
            <a:endParaRPr lang="en-US"/>
          </a:p>
        </p:txBody>
      </p:sp>
      <p:sp>
        <p:nvSpPr>
          <p:cNvPr id="4" name="Slide Image Placeholder 3"/>
          <p:cNvSpPr>
            <a:spLocks noGrp="1" noRot="1" noChangeAspect="1"/>
          </p:cNvSpPr>
          <p:nvPr>
            <p:ph type="sldImg" idx="2"/>
          </p:nvPr>
        </p:nvSpPr>
        <p:spPr>
          <a:xfrm>
            <a:off x="1776868" y="1128821"/>
            <a:ext cx="5137273" cy="2890264"/>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1776868" y="4122914"/>
            <a:ext cx="5137272" cy="3580645"/>
          </a:xfrm>
          <a:prstGeom prst="rect">
            <a:avLst/>
          </a:prstGeom>
        </p:spPr>
        <p:txBody>
          <a:bodyPr vert="horz" lIns="93251" tIns="46625" rIns="93251" bIns="466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6752"/>
          </a:xfrm>
          <a:prstGeom prst="rect">
            <a:avLst/>
          </a:prstGeom>
        </p:spPr>
        <p:txBody>
          <a:bodyPr vert="horz" lIns="93251" tIns="46625" rIns="93251" bIns="46625" rtlCol="0" anchor="b"/>
          <a:lstStyle>
            <a:lvl1pPr algn="l">
              <a:defRPr sz="1200">
                <a:latin typeface="Arial" panose="020B0604020202020204" pitchFamily="34" charset="0"/>
              </a:defRPr>
            </a:lvl1pPr>
          </a:lstStyle>
          <a:p>
            <a:endParaRPr lang="en-US"/>
          </a:p>
        </p:txBody>
      </p:sp>
      <p:pic>
        <p:nvPicPr>
          <p:cNvPr id="8" name="Picture 7">
            <a:extLst>
              <a:ext uri="{FF2B5EF4-FFF2-40B4-BE49-F238E27FC236}">
                <a16:creationId xmlns:a16="http://schemas.microsoft.com/office/drawing/2014/main" id="{0A086033-69B6-40D0-B1C7-1A0098ADA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6446"/>
            <a:ext cx="2199422" cy="504050"/>
          </a:xfrm>
          <a:prstGeom prst="rect">
            <a:avLst/>
          </a:prstGeom>
        </p:spPr>
      </p:pic>
      <p:cxnSp>
        <p:nvCxnSpPr>
          <p:cNvPr id="10" name="Straight Connector 9">
            <a:extLst>
              <a:ext uri="{FF2B5EF4-FFF2-40B4-BE49-F238E27FC236}">
                <a16:creationId xmlns:a16="http://schemas.microsoft.com/office/drawing/2014/main" id="{2A421798-329D-4469-B5AD-64DAEE724F8B}"/>
              </a:ext>
            </a:extLst>
          </p:cNvPr>
          <p:cNvCxnSpPr>
            <a:cxnSpLocks/>
          </p:cNvCxnSpPr>
          <p:nvPr/>
        </p:nvCxnSpPr>
        <p:spPr>
          <a:xfrm>
            <a:off x="-350837" y="9969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244115-475A-4C47-8211-8069942A1DA9}"/>
              </a:ext>
            </a:extLst>
          </p:cNvPr>
          <p:cNvCxnSpPr>
            <a:cxnSpLocks/>
          </p:cNvCxnSpPr>
          <p:nvPr/>
        </p:nvCxnSpPr>
        <p:spPr>
          <a:xfrm>
            <a:off x="-350837" y="7804150"/>
            <a:ext cx="7718425"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6403A-F7B1-441C-AD33-FC9BC4994CBB}"/>
              </a:ext>
            </a:extLst>
          </p:cNvPr>
          <p:cNvCxnSpPr>
            <a:cxnSpLocks/>
          </p:cNvCxnSpPr>
          <p:nvPr/>
        </p:nvCxnSpPr>
        <p:spPr>
          <a:xfrm>
            <a:off x="1676400" y="996950"/>
            <a:ext cx="0" cy="680720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2" name="Slide Number Placeholder 21">
            <a:extLst>
              <a:ext uri="{FF2B5EF4-FFF2-40B4-BE49-F238E27FC236}">
                <a16:creationId xmlns:a16="http://schemas.microsoft.com/office/drawing/2014/main" id="{E1B8D0E1-9217-4F2E-89FC-77C471E53A2A}"/>
              </a:ext>
            </a:extLst>
          </p:cNvPr>
          <p:cNvSpPr>
            <a:spLocks noGrp="1"/>
          </p:cNvSpPr>
          <p:nvPr>
            <p:ph type="sldNum" sz="quarter" idx="5"/>
          </p:nvPr>
        </p:nvSpPr>
        <p:spPr>
          <a:xfrm>
            <a:off x="3975100" y="8836025"/>
            <a:ext cx="3040063" cy="466725"/>
          </a:xfrm>
          <a:prstGeom prst="rect">
            <a:avLst/>
          </a:prstGeom>
        </p:spPr>
        <p:txBody>
          <a:bodyPr vert="horz" lIns="91440" tIns="45720" rIns="91440" bIns="45720" rtlCol="0" anchor="b"/>
          <a:lstStyle>
            <a:lvl1pPr algn="r">
              <a:defRPr sz="1200">
                <a:latin typeface="Arial" panose="020B0604020202020204" pitchFamily="34" charset="0"/>
              </a:defRPr>
            </a:lvl1pPr>
          </a:lstStyle>
          <a:p>
            <a:fld id="{2764C166-993A-466E-8B1C-D264331CEF04}" type="slidenum">
              <a:rPr lang="en-US" smtClean="0"/>
              <a:pPr/>
              <a:t>‹#›</a:t>
            </a:fld>
            <a:endParaRPr lang="en-US"/>
          </a:p>
        </p:txBody>
      </p:sp>
    </p:spTree>
    <p:extLst>
      <p:ext uri="{BB962C8B-B14F-4D97-AF65-F5344CB8AC3E}">
        <p14:creationId xmlns:p14="http://schemas.microsoft.com/office/powerpoint/2010/main" val="251327824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7000A7E-418A-49C1-B624-8AA02421708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EECEAAB-5F57-4576-8C5F-2148153AB231}"/>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a:t>
            </a:fld>
            <a:endParaRPr lang="en-US"/>
          </a:p>
        </p:txBody>
      </p:sp>
      <p:sp>
        <p:nvSpPr>
          <p:cNvPr id="4" name="Header Placeholder 3">
            <a:extLst>
              <a:ext uri="{FF2B5EF4-FFF2-40B4-BE49-F238E27FC236}">
                <a16:creationId xmlns:a16="http://schemas.microsoft.com/office/drawing/2014/main" id="{EF4616B4-BDCF-4FD1-B2C6-A2913185D31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65278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16</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5200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17</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45177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18</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82115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19</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04799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20</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6106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3E4AD71-DC17-4E48-98FF-8689F67209F4}"/>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73143A84-1D0B-48DD-B0B4-097A26BC40D9}"/>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22</a:t>
            </a:fld>
            <a:endParaRPr lang="en-US"/>
          </a:p>
        </p:txBody>
      </p:sp>
      <p:sp>
        <p:nvSpPr>
          <p:cNvPr id="4" name="Header Placeholder 3">
            <a:extLst>
              <a:ext uri="{FF2B5EF4-FFF2-40B4-BE49-F238E27FC236}">
                <a16:creationId xmlns:a16="http://schemas.microsoft.com/office/drawing/2014/main" id="{E56EA30B-EE3E-481A-AC80-E881FAC78639}"/>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9550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23</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85124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25</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654108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26</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68807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customer requirements on both axis.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pPr/>
              <a:t>27</a:t>
            </a:fld>
            <a:endParaRPr lang="en-US"/>
          </a:p>
        </p:txBody>
      </p:sp>
    </p:spTree>
    <p:extLst>
      <p:ext uri="{BB962C8B-B14F-4D97-AF65-F5344CB8AC3E}">
        <p14:creationId xmlns:p14="http://schemas.microsoft.com/office/powerpoint/2010/main" val="2071851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77000A7E-418A-49C1-B624-8AA02421708D}"/>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CEECEAAB-5F57-4576-8C5F-2148153AB231}"/>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3</a:t>
            </a:fld>
            <a:endParaRPr lang="en-US"/>
          </a:p>
        </p:txBody>
      </p:sp>
      <p:sp>
        <p:nvSpPr>
          <p:cNvPr id="4" name="Header Placeholder 3">
            <a:extLst>
              <a:ext uri="{FF2B5EF4-FFF2-40B4-BE49-F238E27FC236}">
                <a16:creationId xmlns:a16="http://schemas.microsoft.com/office/drawing/2014/main" id="{EF4616B4-BDCF-4FD1-B2C6-A2913185D31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41160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These are customer requirements  . Used to get importance weight factor</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pPr/>
              <a:t>28</a:t>
            </a:fld>
            <a:endParaRPr lang="en-US"/>
          </a:p>
        </p:txBody>
      </p:sp>
    </p:spTree>
    <p:extLst>
      <p:ext uri="{BB962C8B-B14F-4D97-AF65-F5344CB8AC3E}">
        <p14:creationId xmlns:p14="http://schemas.microsoft.com/office/powerpoint/2010/main" val="91324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r>
              <a:rPr lang="en-US"/>
              <a:t>engineering characteristics are derived from the functional decomposition </a:t>
            </a:r>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pPr/>
              <a:t>31</a:t>
            </a:fld>
            <a:endParaRPr lang="en-US"/>
          </a:p>
        </p:txBody>
      </p:sp>
    </p:spTree>
    <p:extLst>
      <p:ext uri="{BB962C8B-B14F-4D97-AF65-F5344CB8AC3E}">
        <p14:creationId xmlns:p14="http://schemas.microsoft.com/office/powerpoint/2010/main" val="350953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37</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52246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r>
              <a:rPr lang="en-US"/>
              <a:t>Remember to say that all the concepts get information from the onboard IMU during the presentation</a:t>
            </a:r>
          </a:p>
        </p:txBody>
      </p:sp>
      <p:sp>
        <p:nvSpPr>
          <p:cNvPr id="5" name="Footer Placeholder 4">
            <a:extLst>
              <a:ext uri="{FF2B5EF4-FFF2-40B4-BE49-F238E27FC236}">
                <a16:creationId xmlns:a16="http://schemas.microsoft.com/office/drawing/2014/main" id="{B07439A1-7F69-422A-B352-D2A11281BB3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6F942B7-5E8A-40D5-92D7-8CE20B54C94B}"/>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38</a:t>
            </a:fld>
            <a:endParaRPr lang="en-US"/>
          </a:p>
        </p:txBody>
      </p:sp>
      <p:sp>
        <p:nvSpPr>
          <p:cNvPr id="4" name="Header Placeholder 3">
            <a:extLst>
              <a:ext uri="{FF2B5EF4-FFF2-40B4-BE49-F238E27FC236}">
                <a16:creationId xmlns:a16="http://schemas.microsoft.com/office/drawing/2014/main" id="{018E281B-57C0-4598-8696-FDDF6D14CA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02336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1128713"/>
            <a:ext cx="5137150" cy="2890837"/>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2764C166-993A-466E-8B1C-D264331CEF04}" type="slidenum">
              <a:rPr lang="en-US" smtClean="0"/>
              <a:pPr/>
              <a:t>42</a:t>
            </a:fld>
            <a:endParaRPr lang="en-US"/>
          </a:p>
        </p:txBody>
      </p:sp>
    </p:spTree>
    <p:extLst>
      <p:ext uri="{BB962C8B-B14F-4D97-AF65-F5344CB8AC3E}">
        <p14:creationId xmlns:p14="http://schemas.microsoft.com/office/powerpoint/2010/main" val="2125517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0FA8E749-28B8-4853-99A0-080A0D5FF103}"/>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E95F2D07-AC33-4882-8CF1-AFD01CCFE7E5}"/>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4</a:t>
            </a:fld>
            <a:endParaRPr lang="en-US"/>
          </a:p>
        </p:txBody>
      </p:sp>
      <p:sp>
        <p:nvSpPr>
          <p:cNvPr id="4" name="Header Placeholder 3">
            <a:extLst>
              <a:ext uri="{FF2B5EF4-FFF2-40B4-BE49-F238E27FC236}">
                <a16:creationId xmlns:a16="http://schemas.microsoft.com/office/drawing/2014/main" id="{E68023E4-17CA-4ACB-AB94-52D736900EA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7272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6</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18069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B07439A1-7F69-422A-B352-D2A11281BB3B}"/>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D6F942B7-5E8A-40D5-92D7-8CE20B54C94B}"/>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11</a:t>
            </a:fld>
            <a:endParaRPr lang="en-US"/>
          </a:p>
        </p:txBody>
      </p:sp>
      <p:sp>
        <p:nvSpPr>
          <p:cNvPr id="4" name="Header Placeholder 3">
            <a:extLst>
              <a:ext uri="{FF2B5EF4-FFF2-40B4-BE49-F238E27FC236}">
                <a16:creationId xmlns:a16="http://schemas.microsoft.com/office/drawing/2014/main" id="{018E281B-57C0-4598-8696-FDDF6D14CA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41307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12</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618818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13</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94663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14</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644206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75" y="1163638"/>
            <a:ext cx="5137150" cy="2890837"/>
          </a:xfrm>
        </p:spPr>
      </p:sp>
      <p:sp>
        <p:nvSpPr>
          <p:cNvPr id="3" name="Notes Placeholder 2"/>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886F6632-DC18-476B-92EC-EAF92F819765}"/>
              </a:ext>
            </a:extLst>
          </p:cNvPr>
          <p:cNvSpPr>
            <a:spLocks noGrp="1"/>
          </p:cNvSpPr>
          <p:nvPr>
            <p:ph type="ftr" sz="quarter" idx="4"/>
          </p:nvPr>
        </p:nvSpPr>
        <p:spPr/>
        <p:txBody>
          <a:bodyPr/>
          <a:lstStyle/>
          <a:p>
            <a:endParaRPr lang="en-US"/>
          </a:p>
        </p:txBody>
      </p:sp>
      <p:sp>
        <p:nvSpPr>
          <p:cNvPr id="6" name="Slide Number Placeholder 5">
            <a:extLst>
              <a:ext uri="{FF2B5EF4-FFF2-40B4-BE49-F238E27FC236}">
                <a16:creationId xmlns:a16="http://schemas.microsoft.com/office/drawing/2014/main" id="{82A1308B-FF1A-45CC-8E13-F48312C12F90}"/>
              </a:ext>
            </a:extLst>
          </p:cNvPr>
          <p:cNvSpPr>
            <a:spLocks noGrp="1"/>
          </p:cNvSpPr>
          <p:nvPr>
            <p:ph type="sldNum" sz="quarter" idx="5"/>
          </p:nvPr>
        </p:nvSpPr>
        <p:spPr>
          <a:xfrm>
            <a:off x="3974534" y="8835998"/>
            <a:ext cx="3040592" cy="466752"/>
          </a:xfrm>
          <a:prstGeom prst="rect">
            <a:avLst/>
          </a:prstGeom>
        </p:spPr>
        <p:txBody>
          <a:bodyPr/>
          <a:lstStyle/>
          <a:p>
            <a:r>
              <a:rPr lang="en-US"/>
              <a:t>smcconomy@eng.famu.fsu.edu</a:t>
            </a:r>
          </a:p>
          <a:p>
            <a:fld id="{EA048D8C-6117-40E4-8E16-004DA18562CA}" type="slidenum">
              <a:rPr lang="en-US" smtClean="0"/>
              <a:pPr/>
              <a:t>15</a:t>
            </a:fld>
            <a:endParaRPr lang="en-US"/>
          </a:p>
        </p:txBody>
      </p:sp>
      <p:sp>
        <p:nvSpPr>
          <p:cNvPr id="4" name="Header Placeholder 3">
            <a:extLst>
              <a:ext uri="{FF2B5EF4-FFF2-40B4-BE49-F238E27FC236}">
                <a16:creationId xmlns:a16="http://schemas.microsoft.com/office/drawing/2014/main" id="{72DEF79A-4137-4590-8A33-B0B40B43DDF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24834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0F3E-4A09-436A-9BBB-B046EC34874C}"/>
              </a:ext>
            </a:extLst>
          </p:cNvPr>
          <p:cNvSpPr>
            <a:spLocks noGrp="1"/>
          </p:cNvSpPr>
          <p:nvPr>
            <p:ph type="ctrTitle"/>
          </p:nvPr>
        </p:nvSpPr>
        <p:spPr>
          <a:xfrm>
            <a:off x="838199" y="1122363"/>
            <a:ext cx="10515599" cy="2260355"/>
          </a:xfrm>
        </p:spPr>
        <p:txBody>
          <a:bodyPr anchor="b"/>
          <a:lstStyle>
            <a:lvl1pPr algn="l">
              <a:defRPr sz="6000"/>
            </a:lvl1pPr>
          </a:lstStyle>
          <a:p>
            <a:r>
              <a:rPr lang="en-US"/>
              <a:t>Click to edit Master title style</a:t>
            </a:r>
          </a:p>
        </p:txBody>
      </p:sp>
      <p:sp>
        <p:nvSpPr>
          <p:cNvPr id="3" name="Subtitle 2">
            <a:extLst>
              <a:ext uri="{FF2B5EF4-FFF2-40B4-BE49-F238E27FC236}">
                <a16:creationId xmlns:a16="http://schemas.microsoft.com/office/drawing/2014/main" id="{E146AC5B-A832-438B-B781-FE132E5AAD69}"/>
              </a:ext>
            </a:extLst>
          </p:cNvPr>
          <p:cNvSpPr>
            <a:spLocks noGrp="1"/>
          </p:cNvSpPr>
          <p:nvPr>
            <p:ph type="subTitle" idx="1"/>
          </p:nvPr>
        </p:nvSpPr>
        <p:spPr>
          <a:xfrm>
            <a:off x="838200" y="3602038"/>
            <a:ext cx="105156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Footer Placeholder 4">
            <a:extLst>
              <a:ext uri="{FF2B5EF4-FFF2-40B4-BE49-F238E27FC236}">
                <a16:creationId xmlns:a16="http://schemas.microsoft.com/office/drawing/2014/main" id="{A2AF1849-F7DF-4428-8791-CDE01476CB79}"/>
              </a:ext>
            </a:extLst>
          </p:cNvPr>
          <p:cNvSpPr>
            <a:spLocks noGrp="1"/>
          </p:cNvSpPr>
          <p:nvPr>
            <p:ph type="ftr" sz="quarter" idx="3"/>
          </p:nvPr>
        </p:nvSpPr>
        <p:spPr>
          <a:xfrm>
            <a:off x="4038600" y="6209024"/>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8" name="Slide Number Placeholder 5">
            <a:extLst>
              <a:ext uri="{FF2B5EF4-FFF2-40B4-BE49-F238E27FC236}">
                <a16:creationId xmlns:a16="http://schemas.microsoft.com/office/drawing/2014/main" id="{A6352D44-B364-42A1-8D5E-BCFA866BC207}"/>
              </a:ext>
            </a:extLst>
          </p:cNvPr>
          <p:cNvSpPr>
            <a:spLocks noGrp="1"/>
          </p:cNvSpPr>
          <p:nvPr>
            <p:ph type="sldNum" sz="quarter" idx="4"/>
          </p:nvPr>
        </p:nvSpPr>
        <p:spPr>
          <a:xfrm>
            <a:off x="11353800" y="6209024"/>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3947344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CAC61-1959-44FA-8A93-F4B1FECD3D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7A0646-0B52-49E3-9349-C902CFC17E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28A237A-1713-4B4E-961F-D4A79D934E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Footer Placeholder 4">
            <a:extLst>
              <a:ext uri="{FF2B5EF4-FFF2-40B4-BE49-F238E27FC236}">
                <a16:creationId xmlns:a16="http://schemas.microsoft.com/office/drawing/2014/main" id="{15B3B4FA-F86C-4A54-AFAB-544DAE57316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3D9B0C6B-D7A4-47B6-B443-041EBC0AFC54}"/>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331E84F8-12C5-40E5-A45C-E4BEFB7ED94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590523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838200" y="1825625"/>
            <a:ext cx="347472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4404360" y="1825625"/>
            <a:ext cx="6949440" cy="40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1C2CC54A-A1B1-40AC-8006-ABA9B9FC05F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2C7F4A8C-DEC5-477A-A674-4F1B2015B2F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D5E60FA-03DC-4DD3-ADB5-558FDAFF180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51740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Two-third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28800"/>
            <a:ext cx="347472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199" y="1828800"/>
            <a:ext cx="6949440" cy="4099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5B3DA184-B0C9-474F-8A7B-BECFCD743D8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2" name="Slide Number Placeholder 5">
            <a:extLst>
              <a:ext uri="{FF2B5EF4-FFF2-40B4-BE49-F238E27FC236}">
                <a16:creationId xmlns:a16="http://schemas.microsoft.com/office/drawing/2014/main" id="{399EE9E5-A378-44F2-BF9B-3202813097B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4882E59-CF7D-41E5-88A8-18E87385456E}"/>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69871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Heading One-thi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65A75-5113-0442-B764-1FD593F8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9788" y="1675886"/>
            <a:ext cx="10515600" cy="6762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D13C29-A3D5-9E4C-B068-E58B25DE406F}"/>
              </a:ext>
            </a:extLst>
          </p:cNvPr>
          <p:cNvSpPr>
            <a:spLocks noGrp="1"/>
          </p:cNvSpPr>
          <p:nvPr>
            <p:ph sz="half" idx="2"/>
          </p:nvPr>
        </p:nvSpPr>
        <p:spPr>
          <a:xfrm>
            <a:off x="839788" y="2337360"/>
            <a:ext cx="3474720"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97AD8FAD-63EC-D640-8732-76DCA0C4AA69}"/>
              </a:ext>
            </a:extLst>
          </p:cNvPr>
          <p:cNvSpPr>
            <a:spLocks noGrp="1"/>
          </p:cNvSpPr>
          <p:nvPr>
            <p:ph sz="quarter" idx="4"/>
          </p:nvPr>
        </p:nvSpPr>
        <p:spPr>
          <a:xfrm>
            <a:off x="4419600" y="2337360"/>
            <a:ext cx="6935788" cy="3577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A54EEF4-638C-4F27-9E79-C445BD2A794D}"/>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C9491CCE-C01C-4615-8BA6-1CD1D608290A}"/>
              </a:ext>
            </a:extLst>
          </p:cNvPr>
          <p:cNvSpPr>
            <a:spLocks noGrp="1"/>
          </p:cNvSpPr>
          <p:nvPr>
            <p:ph type="sldNum" sz="quarter" idx="10"/>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A07CFA4-F15B-47EA-AF7F-A6AD3A832D20}"/>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092331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3474720" cy="4061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4358640" y="1854666"/>
            <a:ext cx="3474720" cy="40574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2EC4D44-4A53-41D3-8C59-04C89173B82B}"/>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5434E3D2-21FE-4821-84C7-F37A9A655F4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F8467819-2C73-41C7-911A-62CAD25D642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43808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Bottom Two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6205728" y="2958660"/>
            <a:ext cx="5148072" cy="2971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725735"/>
            <a:ext cx="10515600" cy="11978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58660"/>
            <a:ext cx="514807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D3272883-C5F6-453F-B642-5AEA9FCD1997}"/>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925BA8CE-14C6-4487-821D-849D15E3017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0" name="Content Placeholder 2">
            <a:extLst>
              <a:ext uri="{FF2B5EF4-FFF2-40B4-BE49-F238E27FC236}">
                <a16:creationId xmlns:a16="http://schemas.microsoft.com/office/drawing/2014/main" id="{055D11A9-8D12-43A7-91C1-D86FDA27EC0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374909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Bottom Three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00F8-4062-8141-93A4-F737209020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13AD8B-907E-B14A-9014-DF9D442D1E87}"/>
              </a:ext>
            </a:extLst>
          </p:cNvPr>
          <p:cNvSpPr>
            <a:spLocks noGrp="1"/>
          </p:cNvSpPr>
          <p:nvPr>
            <p:ph sz="half" idx="1"/>
          </p:nvPr>
        </p:nvSpPr>
        <p:spPr>
          <a:xfrm>
            <a:off x="787908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75A16-7233-054E-A36D-5F635B0232CE}"/>
              </a:ext>
            </a:extLst>
          </p:cNvPr>
          <p:cNvSpPr>
            <a:spLocks noGrp="1"/>
          </p:cNvSpPr>
          <p:nvPr>
            <p:ph sz="half" idx="2"/>
          </p:nvPr>
        </p:nvSpPr>
        <p:spPr>
          <a:xfrm>
            <a:off x="838200" y="1850122"/>
            <a:ext cx="10515600" cy="1092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2942891"/>
            <a:ext cx="3474720" cy="2985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4E81A263-0818-47C6-8419-B105D8EC142F}"/>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1E4EFF03-7379-4634-8CE7-1E50B37A21D1}"/>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1" name="Content Placeholder 2">
            <a:extLst>
              <a:ext uri="{FF2B5EF4-FFF2-40B4-BE49-F238E27FC236}">
                <a16:creationId xmlns:a16="http://schemas.microsoft.com/office/drawing/2014/main" id="{231353FF-A2A6-4825-8E2A-7404D3B1662D}"/>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878465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38200" y="1804140"/>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804139"/>
            <a:ext cx="3474720" cy="365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79080" y="1804138"/>
            <a:ext cx="3474720" cy="3653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38200" y="5457498"/>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8640" y="5475891"/>
            <a:ext cx="3474720"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75037" y="5475891"/>
            <a:ext cx="3478763"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Footer Placeholder 4">
            <a:extLst>
              <a:ext uri="{FF2B5EF4-FFF2-40B4-BE49-F238E27FC236}">
                <a16:creationId xmlns:a16="http://schemas.microsoft.com/office/drawing/2014/main" id="{A4D04F55-BE80-4059-BF8A-6F702ADB4413}"/>
              </a:ext>
            </a:extLst>
          </p:cNvPr>
          <p:cNvSpPr>
            <a:spLocks noGrp="1"/>
          </p:cNvSpPr>
          <p:nvPr>
            <p:ph type="ftr" sz="quarter" idx="17"/>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2" name="Slide Number Placeholder 5">
            <a:extLst>
              <a:ext uri="{FF2B5EF4-FFF2-40B4-BE49-F238E27FC236}">
                <a16:creationId xmlns:a16="http://schemas.microsoft.com/office/drawing/2014/main" id="{706B4632-E0C2-463B-8EB6-1D869E087FA6}"/>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16" name="Content Placeholder 2">
            <a:extLst>
              <a:ext uri="{FF2B5EF4-FFF2-40B4-BE49-F238E27FC236}">
                <a16:creationId xmlns:a16="http://schemas.microsoft.com/office/drawing/2014/main" id="{3E6AA582-4E7B-49AE-837A-566C2DE0F9DC}"/>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405555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and 2 Row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A276-3EEB-494F-BFE8-D3F3335B1E80}"/>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0" name="Content Placeholder 2">
            <a:extLst>
              <a:ext uri="{FF2B5EF4-FFF2-40B4-BE49-F238E27FC236}">
                <a16:creationId xmlns:a16="http://schemas.microsoft.com/office/drawing/2014/main" id="{9513AD8B-907E-B14A-9014-DF9D442D1E87}"/>
              </a:ext>
            </a:extLst>
          </p:cNvPr>
          <p:cNvSpPr>
            <a:spLocks noGrp="1"/>
          </p:cNvSpPr>
          <p:nvPr>
            <p:ph sz="half" idx="13"/>
          </p:nvPr>
        </p:nvSpPr>
        <p:spPr>
          <a:xfrm>
            <a:off x="841248" y="1777261"/>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a:extLst>
              <a:ext uri="{FF2B5EF4-FFF2-40B4-BE49-F238E27FC236}">
                <a16:creationId xmlns:a16="http://schemas.microsoft.com/office/drawing/2014/main" id="{9513AD8B-907E-B14A-9014-DF9D442D1E87}"/>
              </a:ext>
            </a:extLst>
          </p:cNvPr>
          <p:cNvSpPr>
            <a:spLocks noGrp="1"/>
          </p:cNvSpPr>
          <p:nvPr>
            <p:ph sz="half" idx="14"/>
          </p:nvPr>
        </p:nvSpPr>
        <p:spPr>
          <a:xfrm>
            <a:off x="4358640"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9513AD8B-907E-B14A-9014-DF9D442D1E87}"/>
              </a:ext>
            </a:extLst>
          </p:cNvPr>
          <p:cNvSpPr>
            <a:spLocks noGrp="1"/>
          </p:cNvSpPr>
          <p:nvPr>
            <p:ph sz="half" idx="15"/>
          </p:nvPr>
        </p:nvSpPr>
        <p:spPr>
          <a:xfrm>
            <a:off x="7882128" y="1752600"/>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a:extLst>
              <a:ext uri="{FF2B5EF4-FFF2-40B4-BE49-F238E27FC236}">
                <a16:creationId xmlns:a16="http://schemas.microsoft.com/office/drawing/2014/main" id="{5CA77C8D-4613-8845-985D-FCB670E2C17C}"/>
              </a:ext>
            </a:extLst>
          </p:cNvPr>
          <p:cNvSpPr>
            <a:spLocks noGrp="1"/>
          </p:cNvSpPr>
          <p:nvPr>
            <p:ph type="body" idx="1"/>
          </p:nvPr>
        </p:nvSpPr>
        <p:spPr>
          <a:xfrm>
            <a:off x="841248" y="5545217"/>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a:extLst>
              <a:ext uri="{FF2B5EF4-FFF2-40B4-BE49-F238E27FC236}">
                <a16:creationId xmlns:a16="http://schemas.microsoft.com/office/drawing/2014/main" id="{9ACC2017-E855-D94A-8292-EDAF9ACDEF26}"/>
              </a:ext>
            </a:extLst>
          </p:cNvPr>
          <p:cNvSpPr>
            <a:spLocks noGrp="1"/>
          </p:cNvSpPr>
          <p:nvPr>
            <p:ph type="body" sz="quarter" idx="3"/>
          </p:nvPr>
        </p:nvSpPr>
        <p:spPr>
          <a:xfrm>
            <a:off x="4350882"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9ACC2017-E855-D94A-8292-EDAF9ACDEF26}"/>
              </a:ext>
            </a:extLst>
          </p:cNvPr>
          <p:cNvSpPr>
            <a:spLocks noGrp="1"/>
          </p:cNvSpPr>
          <p:nvPr>
            <p:ph type="body" sz="quarter" idx="16"/>
          </p:nvPr>
        </p:nvSpPr>
        <p:spPr>
          <a:xfrm>
            <a:off x="7882128" y="5545217"/>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2">
            <a:extLst>
              <a:ext uri="{FF2B5EF4-FFF2-40B4-BE49-F238E27FC236}">
                <a16:creationId xmlns:a16="http://schemas.microsoft.com/office/drawing/2014/main" id="{5CA77C8D-4613-8845-985D-FCB670E2C17C}"/>
              </a:ext>
            </a:extLst>
          </p:cNvPr>
          <p:cNvSpPr>
            <a:spLocks noGrp="1"/>
          </p:cNvSpPr>
          <p:nvPr>
            <p:ph type="body" idx="17"/>
          </p:nvPr>
        </p:nvSpPr>
        <p:spPr>
          <a:xfrm>
            <a:off x="841248" y="3367525"/>
            <a:ext cx="3473132"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 Placeholder 4">
            <a:extLst>
              <a:ext uri="{FF2B5EF4-FFF2-40B4-BE49-F238E27FC236}">
                <a16:creationId xmlns:a16="http://schemas.microsoft.com/office/drawing/2014/main" id="{9ACC2017-E855-D94A-8292-EDAF9ACDEF26}"/>
              </a:ext>
            </a:extLst>
          </p:cNvPr>
          <p:cNvSpPr>
            <a:spLocks noGrp="1"/>
          </p:cNvSpPr>
          <p:nvPr>
            <p:ph type="body" sz="quarter" idx="18"/>
          </p:nvPr>
        </p:nvSpPr>
        <p:spPr>
          <a:xfrm>
            <a:off x="4350882"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4">
            <a:extLst>
              <a:ext uri="{FF2B5EF4-FFF2-40B4-BE49-F238E27FC236}">
                <a16:creationId xmlns:a16="http://schemas.microsoft.com/office/drawing/2014/main" id="{9ACC2017-E855-D94A-8292-EDAF9ACDEF26}"/>
              </a:ext>
            </a:extLst>
          </p:cNvPr>
          <p:cNvSpPr>
            <a:spLocks noGrp="1"/>
          </p:cNvSpPr>
          <p:nvPr>
            <p:ph type="body" sz="quarter" idx="19"/>
          </p:nvPr>
        </p:nvSpPr>
        <p:spPr>
          <a:xfrm>
            <a:off x="7882128" y="3367525"/>
            <a:ext cx="3490236"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2">
            <a:extLst>
              <a:ext uri="{FF2B5EF4-FFF2-40B4-BE49-F238E27FC236}">
                <a16:creationId xmlns:a16="http://schemas.microsoft.com/office/drawing/2014/main" id="{9513AD8B-907E-B14A-9014-DF9D442D1E87}"/>
              </a:ext>
            </a:extLst>
          </p:cNvPr>
          <p:cNvSpPr>
            <a:spLocks noGrp="1"/>
          </p:cNvSpPr>
          <p:nvPr>
            <p:ph sz="half" idx="20"/>
          </p:nvPr>
        </p:nvSpPr>
        <p:spPr>
          <a:xfrm>
            <a:off x="841248" y="3930674"/>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2">
            <a:extLst>
              <a:ext uri="{FF2B5EF4-FFF2-40B4-BE49-F238E27FC236}">
                <a16:creationId xmlns:a16="http://schemas.microsoft.com/office/drawing/2014/main" id="{9513AD8B-907E-B14A-9014-DF9D442D1E87}"/>
              </a:ext>
            </a:extLst>
          </p:cNvPr>
          <p:cNvSpPr>
            <a:spLocks noGrp="1"/>
          </p:cNvSpPr>
          <p:nvPr>
            <p:ph sz="half" idx="21"/>
          </p:nvPr>
        </p:nvSpPr>
        <p:spPr>
          <a:xfrm>
            <a:off x="4358640" y="3930673"/>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
            <a:extLst>
              <a:ext uri="{FF2B5EF4-FFF2-40B4-BE49-F238E27FC236}">
                <a16:creationId xmlns:a16="http://schemas.microsoft.com/office/drawing/2014/main" id="{9513AD8B-907E-B14A-9014-DF9D442D1E87}"/>
              </a:ext>
            </a:extLst>
          </p:cNvPr>
          <p:cNvSpPr>
            <a:spLocks noGrp="1"/>
          </p:cNvSpPr>
          <p:nvPr>
            <p:ph sz="half" idx="22"/>
          </p:nvPr>
        </p:nvSpPr>
        <p:spPr>
          <a:xfrm>
            <a:off x="7882128" y="3930672"/>
            <a:ext cx="3474720" cy="160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Footer Placeholder 4">
            <a:extLst>
              <a:ext uri="{FF2B5EF4-FFF2-40B4-BE49-F238E27FC236}">
                <a16:creationId xmlns:a16="http://schemas.microsoft.com/office/drawing/2014/main" id="{16936372-A19F-455C-B945-16E5A35B7510}"/>
              </a:ext>
            </a:extLst>
          </p:cNvPr>
          <p:cNvSpPr>
            <a:spLocks noGrp="1"/>
          </p:cNvSpPr>
          <p:nvPr>
            <p:ph type="ftr" sz="quarter" idx="2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9" name="Slide Number Placeholder 5">
            <a:extLst>
              <a:ext uri="{FF2B5EF4-FFF2-40B4-BE49-F238E27FC236}">
                <a16:creationId xmlns:a16="http://schemas.microsoft.com/office/drawing/2014/main" id="{8B0ABDF7-8194-447D-A272-1A3DC0216779}"/>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23" name="Content Placeholder 2">
            <a:extLst>
              <a:ext uri="{FF2B5EF4-FFF2-40B4-BE49-F238E27FC236}">
                <a16:creationId xmlns:a16="http://schemas.microsoft.com/office/drawing/2014/main" id="{9A3F2760-6514-4032-8AF5-6083FD049095}"/>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17403900"/>
      </p:ext>
    </p:extLst>
  </p:cSld>
  <p:clrMapOvr>
    <a:masterClrMapping/>
  </p:clrMapOvr>
  <p:extLst>
    <p:ext uri="{DCECCB84-F9BA-43D5-87BE-67443E8EF086}">
      <p15:sldGuideLst xmlns:p15="http://schemas.microsoft.com/office/powerpoint/2012/main">
        <p15:guide id="1" orient="horz" pos="252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7899-E73B-4BF9-A6F6-10BDBA842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B12140-12DE-4EFB-AB1A-A5EAB1EF41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6D305A53-3690-46D2-A104-5A1EEDF081D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3FC9C7AF-C253-42E7-B992-6028FA2225C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BB95E99A-9F80-4C7D-AAC6-2D59D6135ED3}"/>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170225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80706-718F-4937-AE41-91149A90C7D8}"/>
              </a:ext>
            </a:extLst>
          </p:cNvPr>
          <p:cNvSpPr>
            <a:spLocks noGrp="1"/>
          </p:cNvSpPr>
          <p:nvPr>
            <p:ph type="title"/>
          </p:nvPr>
        </p:nvSpPr>
        <p:spPr>
          <a:xfrm>
            <a:off x="831850" y="689827"/>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1C3683-A134-4A73-87DC-7E4AA575ED41}"/>
              </a:ext>
            </a:extLst>
          </p:cNvPr>
          <p:cNvSpPr>
            <a:spLocks noGrp="1"/>
          </p:cNvSpPr>
          <p:nvPr>
            <p:ph type="body" idx="1"/>
          </p:nvPr>
        </p:nvSpPr>
        <p:spPr>
          <a:xfrm>
            <a:off x="831850" y="3771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Footer Placeholder 4">
            <a:extLst>
              <a:ext uri="{FF2B5EF4-FFF2-40B4-BE49-F238E27FC236}">
                <a16:creationId xmlns:a16="http://schemas.microsoft.com/office/drawing/2014/main" id="{7B563618-9649-4CEA-804C-6869F5CE4776}"/>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B3AA7267-3EF8-4D0F-A809-7F7DE091B380}"/>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Tree>
    <p:extLst>
      <p:ext uri="{BB962C8B-B14F-4D97-AF65-F5344CB8AC3E}">
        <p14:creationId xmlns:p14="http://schemas.microsoft.com/office/powerpoint/2010/main" val="2147051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E3BB56-D9D7-483D-B6AE-4CD0E22D42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2D5739-7C4F-4F55-8B39-9D9B57482A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Footer Placeholder 4">
            <a:extLst>
              <a:ext uri="{FF2B5EF4-FFF2-40B4-BE49-F238E27FC236}">
                <a16:creationId xmlns:a16="http://schemas.microsoft.com/office/drawing/2014/main" id="{F880194F-5426-44AE-8F73-1EED54324299}"/>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09B7EBA2-D578-4400-BB2D-8C170D8B55E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D84267E-569B-4A7C-BE85-D236CF2BBC8A}"/>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01096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8C336-3C5F-4475-B913-71AE9D1E1D38}"/>
              </a:ext>
            </a:extLst>
          </p:cNvPr>
          <p:cNvSpPr>
            <a:spLocks noGrp="1"/>
          </p:cNvSpPr>
          <p:nvPr>
            <p:ph type="title"/>
          </p:nvPr>
        </p:nvSpPr>
        <p:spPr/>
        <p:txBody>
          <a:bodyPr/>
          <a:lstStyle/>
          <a:p>
            <a:r>
              <a:rPr lang="en-US"/>
              <a:t>Click to edit Master title style</a:t>
            </a:r>
          </a:p>
        </p:txBody>
      </p:sp>
      <p:sp>
        <p:nvSpPr>
          <p:cNvPr id="12" name="Footer Placeholder 4">
            <a:extLst>
              <a:ext uri="{FF2B5EF4-FFF2-40B4-BE49-F238E27FC236}">
                <a16:creationId xmlns:a16="http://schemas.microsoft.com/office/drawing/2014/main" id="{2AE19DB8-3628-4951-BF6A-AE9F8EE24DA1}"/>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3" name="Slide Number Placeholder 5">
            <a:extLst>
              <a:ext uri="{FF2B5EF4-FFF2-40B4-BE49-F238E27FC236}">
                <a16:creationId xmlns:a16="http://schemas.microsoft.com/office/drawing/2014/main" id="{99E47987-E3C3-4EAB-B8FE-3E7B8E195C22}"/>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46B9EACB-CC9C-4FC1-93B9-07D1FEE48632}"/>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361289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94C2F-79BD-7046-9D8B-099FAA394F43}"/>
              </a:ext>
            </a:extLst>
          </p:cNvPr>
          <p:cNvSpPr>
            <a:spLocks noGrp="1"/>
          </p:cNvSpPr>
          <p:nvPr>
            <p:ph idx="1"/>
          </p:nvPr>
        </p:nvSpPr>
        <p:spPr>
          <a:xfrm>
            <a:off x="838200" y="365125"/>
            <a:ext cx="10515600" cy="5562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E05DEE7E-0EF5-4292-9002-C480C26889A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1" name="Slide Number Placeholder 5">
            <a:extLst>
              <a:ext uri="{FF2B5EF4-FFF2-40B4-BE49-F238E27FC236}">
                <a16:creationId xmlns:a16="http://schemas.microsoft.com/office/drawing/2014/main" id="{1DCF93AF-E44B-4AAE-9370-805F844F5DE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6" name="Content Placeholder 2">
            <a:extLst>
              <a:ext uri="{FF2B5EF4-FFF2-40B4-BE49-F238E27FC236}">
                <a16:creationId xmlns:a16="http://schemas.microsoft.com/office/drawing/2014/main" id="{5668053A-9457-4B57-99D3-6FB087AB5CBC}"/>
              </a:ext>
            </a:extLst>
          </p:cNvPr>
          <p:cNvSpPr>
            <a:spLocks noGrp="1"/>
          </p:cNvSpPr>
          <p:nvPr>
            <p:ph sz="quarter" idx="11" hasCustomPrompt="1"/>
          </p:nvPr>
        </p:nvSpPr>
        <p:spPr>
          <a:xfrm>
            <a:off x="10363200" y="5615375"/>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127489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6AD58-0FFA-2B49-81D8-FE363DB757EE}"/>
              </a:ext>
            </a:extLst>
          </p:cNvPr>
          <p:cNvSpPr>
            <a:spLocks noGrp="1"/>
          </p:cNvSpPr>
          <p:nvPr>
            <p:ph type="title"/>
          </p:nvPr>
        </p:nvSpPr>
        <p:spPr>
          <a:xfrm>
            <a:off x="831850" y="1923391"/>
            <a:ext cx="10515600" cy="530352"/>
          </a:xfrm>
        </p:spPr>
        <p:txBody>
          <a:bodyPr anchor="b">
            <a:normAutofit/>
          </a:bodyPr>
          <a:lstStyle>
            <a:lvl1pPr>
              <a:defRPr sz="3000"/>
            </a:lvl1pPr>
          </a:lstStyle>
          <a:p>
            <a:r>
              <a:rPr lang="en-US"/>
              <a:t>Click to edit Master title style</a:t>
            </a:r>
          </a:p>
        </p:txBody>
      </p:sp>
      <p:sp>
        <p:nvSpPr>
          <p:cNvPr id="3" name="Text Placeholder 2">
            <a:extLst>
              <a:ext uri="{FF2B5EF4-FFF2-40B4-BE49-F238E27FC236}">
                <a16:creationId xmlns:a16="http://schemas.microsoft.com/office/drawing/2014/main" id="{AED4B8B8-EA03-6046-961E-F7E0DD0920BC}"/>
              </a:ext>
            </a:extLst>
          </p:cNvPr>
          <p:cNvSpPr>
            <a:spLocks noGrp="1"/>
          </p:cNvSpPr>
          <p:nvPr>
            <p:ph type="body" idx="1"/>
          </p:nvPr>
        </p:nvSpPr>
        <p:spPr>
          <a:xfrm>
            <a:off x="831850" y="2532991"/>
            <a:ext cx="10515600" cy="274302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Footer Placeholder 4">
            <a:extLst>
              <a:ext uri="{FF2B5EF4-FFF2-40B4-BE49-F238E27FC236}">
                <a16:creationId xmlns:a16="http://schemas.microsoft.com/office/drawing/2014/main" id="{04C55961-A15A-41E6-A4EE-D74BD3E2662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6" name="Slide Number Placeholder 5">
            <a:extLst>
              <a:ext uri="{FF2B5EF4-FFF2-40B4-BE49-F238E27FC236}">
                <a16:creationId xmlns:a16="http://schemas.microsoft.com/office/drawing/2014/main" id="{20CC225A-72BE-4CEE-8525-05F018C9EF8D}"/>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0CE9AEC4-5BB8-4916-BDC8-522A52E8D834}"/>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9402675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D841-5B96-493E-B5C6-3F11E62C5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8A1748-C7E9-47CB-8DD5-CAF35627C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4">
            <a:extLst>
              <a:ext uri="{FF2B5EF4-FFF2-40B4-BE49-F238E27FC236}">
                <a16:creationId xmlns:a16="http://schemas.microsoft.com/office/drawing/2014/main" id="{3D92DF03-1E18-4FCB-BA95-7B242DE98A08}"/>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4" name="Slide Number Placeholder 5">
            <a:extLst>
              <a:ext uri="{FF2B5EF4-FFF2-40B4-BE49-F238E27FC236}">
                <a16:creationId xmlns:a16="http://schemas.microsoft.com/office/drawing/2014/main" id="{D7901D9B-BF16-4CA6-BB85-435FB4CF4E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FFB0A1A3-83F1-45A3-A8BD-BD75513A874F}"/>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1419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710CF-49A2-4213-97AF-DA25A21C4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4EFA5-E202-4E6C-A5F1-B4F64977E9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59B317-CF0E-4FCD-85DA-95449264C7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7460A1F4-B644-4380-85F1-4B428976B7AA}"/>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C0D80D14-F6EE-4B45-9F5F-4118C5C710CA}"/>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8" name="Content Placeholder 2">
            <a:extLst>
              <a:ext uri="{FF2B5EF4-FFF2-40B4-BE49-F238E27FC236}">
                <a16:creationId xmlns:a16="http://schemas.microsoft.com/office/drawing/2014/main" id="{B6090B6B-9E91-41F9-A875-1B4AA3C12B47}"/>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81958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4ACC6-4AF3-494E-9FF4-3D6976BB4E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E2F7C-6BF2-447E-A81B-90B3223CC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328602-84F3-432E-BE21-83160E9B91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5E86F-75AC-4737-88D2-678EE1F81F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E115B-0FC4-454F-98C3-C635F8E4D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36E4F578-7476-4C5C-9ADC-184BAF2186DF}"/>
              </a:ext>
            </a:extLst>
          </p:cNvPr>
          <p:cNvSpPr>
            <a:spLocks noGrp="1"/>
          </p:cNvSpPr>
          <p:nvPr>
            <p:ph type="ftr" sz="quarter" idx="10"/>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7" name="Slide Number Placeholder 5">
            <a:extLst>
              <a:ext uri="{FF2B5EF4-FFF2-40B4-BE49-F238E27FC236}">
                <a16:creationId xmlns:a16="http://schemas.microsoft.com/office/drawing/2014/main" id="{A490FDD9-2294-4002-A71D-6A2728037810}"/>
              </a:ext>
            </a:extLst>
          </p:cNvPr>
          <p:cNvSpPr>
            <a:spLocks noGrp="1"/>
          </p:cNvSpPr>
          <p:nvPr>
            <p:ph type="sldNum" sz="quarter" idx="11"/>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9" name="Content Placeholder 2">
            <a:extLst>
              <a:ext uri="{FF2B5EF4-FFF2-40B4-BE49-F238E27FC236}">
                <a16:creationId xmlns:a16="http://schemas.microsoft.com/office/drawing/2014/main" id="{587B4786-381E-4205-B571-76421405C659}"/>
              </a:ext>
            </a:extLst>
          </p:cNvPr>
          <p:cNvSpPr>
            <a:spLocks noGrp="1"/>
          </p:cNvSpPr>
          <p:nvPr>
            <p:ph sz="quarter" idx="12"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83528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504D-5BE4-4919-80C3-80C2B9BA80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F9A1CB-2668-4894-ADCB-A673B2D15E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6C71-1F51-4083-9B19-7CAAC8613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Footer Placeholder 4">
            <a:extLst>
              <a:ext uri="{FF2B5EF4-FFF2-40B4-BE49-F238E27FC236}">
                <a16:creationId xmlns:a16="http://schemas.microsoft.com/office/drawing/2014/main" id="{CDFEF0BA-0963-43B0-83AE-8D12025965C4}"/>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15" name="Slide Number Placeholder 5">
            <a:extLst>
              <a:ext uri="{FF2B5EF4-FFF2-40B4-BE49-F238E27FC236}">
                <a16:creationId xmlns:a16="http://schemas.microsoft.com/office/drawing/2014/main" id="{791B9EA7-BE7C-42BF-9F7B-DB36CF81AC33}"/>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7" name="Content Placeholder 2">
            <a:extLst>
              <a:ext uri="{FF2B5EF4-FFF2-40B4-BE49-F238E27FC236}">
                <a16:creationId xmlns:a16="http://schemas.microsoft.com/office/drawing/2014/main" id="{C21362B9-208D-4DB2-99B3-BA7D01212D56}"/>
              </a:ext>
            </a:extLst>
          </p:cNvPr>
          <p:cNvSpPr>
            <a:spLocks noGrp="1"/>
          </p:cNvSpPr>
          <p:nvPr>
            <p:ph sz="quarter" idx="11" hasCustomPrompt="1"/>
          </p:nvPr>
        </p:nvSpPr>
        <p:spPr>
          <a:xfrm>
            <a:off x="10363200" y="5611399"/>
            <a:ext cx="1828800" cy="310896"/>
          </a:xfrm>
        </p:spPr>
        <p:txBody>
          <a:bodyPr>
            <a:noAutofit/>
          </a:bodyPr>
          <a:lstStyle>
            <a:lvl1pPr marL="0" indent="0">
              <a:buNone/>
              <a:defRPr sz="1400"/>
            </a:lvl1pPr>
          </a:lstStyle>
          <a:p>
            <a:pPr lvl="0"/>
            <a:r>
              <a:rPr lang="en-US"/>
              <a:t>Presenters name</a:t>
            </a:r>
          </a:p>
        </p:txBody>
      </p:sp>
    </p:spTree>
    <p:extLst>
      <p:ext uri="{BB962C8B-B14F-4D97-AF65-F5344CB8AC3E}">
        <p14:creationId xmlns:p14="http://schemas.microsoft.com/office/powerpoint/2010/main" val="25271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w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10000"/>
            <a:lum/>
          </a:blip>
          <a:srcRect/>
          <a:stretch>
            <a:fillRect b="135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CA2C76-7C22-478F-8C60-B045B81E3397}"/>
              </a:ext>
            </a:extLst>
          </p:cNvPr>
          <p:cNvSpPr>
            <a:spLocks noGrp="1"/>
          </p:cNvSpPr>
          <p:nvPr>
            <p:ph type="body" idx="1"/>
          </p:nvPr>
        </p:nvSpPr>
        <p:spPr>
          <a:xfrm>
            <a:off x="838200" y="1825625"/>
            <a:ext cx="10515600" cy="4016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4AE1909E-E193-4A1E-8592-B70F4F308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61CB8D19-CBB1-4E6D-A791-578D4ACA168A}"/>
              </a:ext>
            </a:extLst>
          </p:cNvPr>
          <p:cNvSpPr/>
          <p:nvPr userDrawn="1"/>
        </p:nvSpPr>
        <p:spPr>
          <a:xfrm>
            <a:off x="0" y="5917223"/>
            <a:ext cx="12192000" cy="940777"/>
          </a:xfrm>
          <a:prstGeom prst="rect">
            <a:avLst/>
          </a:prstGeom>
          <a:solidFill>
            <a:srgbClr val="B7B09C">
              <a:alpha val="50196"/>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pic>
        <p:nvPicPr>
          <p:cNvPr id="9" name="Picture 8">
            <a:extLst>
              <a:ext uri="{FF2B5EF4-FFF2-40B4-BE49-F238E27FC236}">
                <a16:creationId xmlns:a16="http://schemas.microsoft.com/office/drawing/2014/main" id="{9DE7E104-C647-4D90-BEBC-E4EFF847DEB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9204139" y="6114321"/>
            <a:ext cx="2149661" cy="495448"/>
          </a:xfrm>
          <a:prstGeom prst="rect">
            <a:avLst/>
          </a:prstGeom>
        </p:spPr>
      </p:pic>
      <p:sp>
        <p:nvSpPr>
          <p:cNvPr id="19" name="Footer Placeholder 4">
            <a:extLst>
              <a:ext uri="{FF2B5EF4-FFF2-40B4-BE49-F238E27FC236}">
                <a16:creationId xmlns:a16="http://schemas.microsoft.com/office/drawing/2014/main" id="{570C9E5D-3D11-4CEA-B225-546A0FD9A470}"/>
              </a:ext>
            </a:extLst>
          </p:cNvPr>
          <p:cNvSpPr>
            <a:spLocks noGrp="1"/>
          </p:cNvSpPr>
          <p:nvPr>
            <p:ph type="ftr" sz="quarter" idx="3"/>
          </p:nvPr>
        </p:nvSpPr>
        <p:spPr>
          <a:xfrm>
            <a:off x="4038600" y="6205048"/>
            <a:ext cx="4114800" cy="365125"/>
          </a:xfrm>
          <a:prstGeom prst="rect">
            <a:avLst/>
          </a:prstGeom>
        </p:spPr>
        <p:txBody>
          <a:bodyPr/>
          <a:lstStyle>
            <a:lvl1pPr algn="ctr">
              <a:defRPr sz="1400">
                <a:latin typeface="Arial" panose="020B0604020202020204" pitchFamily="34" charset="0"/>
                <a:cs typeface="Arial" panose="020B0604020202020204" pitchFamily="34" charset="0"/>
              </a:defRPr>
            </a:lvl1pPr>
          </a:lstStyle>
          <a:p>
            <a:endParaRPr lang="en-US"/>
          </a:p>
        </p:txBody>
      </p:sp>
      <p:sp>
        <p:nvSpPr>
          <p:cNvPr id="20" name="Slide Number Placeholder 5">
            <a:extLst>
              <a:ext uri="{FF2B5EF4-FFF2-40B4-BE49-F238E27FC236}">
                <a16:creationId xmlns:a16="http://schemas.microsoft.com/office/drawing/2014/main" id="{71ED141F-7A10-4EAF-AA91-0BACA62E5D08}"/>
              </a:ext>
            </a:extLst>
          </p:cNvPr>
          <p:cNvSpPr>
            <a:spLocks noGrp="1"/>
          </p:cNvSpPr>
          <p:nvPr>
            <p:ph type="sldNum" sz="quarter" idx="4"/>
          </p:nvPr>
        </p:nvSpPr>
        <p:spPr>
          <a:xfrm>
            <a:off x="11353800" y="6205048"/>
            <a:ext cx="704088" cy="365125"/>
          </a:xfrm>
          <a:prstGeom prst="rect">
            <a:avLst/>
          </a:prstGeom>
        </p:spPr>
        <p:txBody>
          <a:bodyPr/>
          <a:lstStyle>
            <a:lvl1pPr algn="r">
              <a:defRPr sz="1400">
                <a:latin typeface="Arial" panose="020B0604020202020204" pitchFamily="34" charset="0"/>
                <a:cs typeface="Arial" panose="020B0604020202020204" pitchFamily="34" charset="0"/>
              </a:defRPr>
            </a:lvl1pPr>
          </a:lstStyle>
          <a:p>
            <a:fld id="{6F1FABC0-072B-4F22-8F9B-95A9D10B0206}" type="slidenum">
              <a:rPr lang="en-US" smtClean="0"/>
              <a:pPr/>
              <a:t>‹#›</a:t>
            </a:fld>
            <a:endParaRPr lang="en-US"/>
          </a:p>
        </p:txBody>
      </p:sp>
      <p:sp>
        <p:nvSpPr>
          <p:cNvPr id="5" name="TextBox 4">
            <a:extLst>
              <a:ext uri="{FF2B5EF4-FFF2-40B4-BE49-F238E27FC236}">
                <a16:creationId xmlns:a16="http://schemas.microsoft.com/office/drawing/2014/main" id="{3F13DF6F-8EBC-44DB-834C-7F7182F04FEB}"/>
              </a:ext>
            </a:extLst>
          </p:cNvPr>
          <p:cNvSpPr txBox="1"/>
          <p:nvPr userDrawn="1"/>
        </p:nvSpPr>
        <p:spPr>
          <a:xfrm>
            <a:off x="203454" y="6233721"/>
            <a:ext cx="3278462"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Department of Mechanical Engineering</a:t>
            </a:r>
          </a:p>
        </p:txBody>
      </p:sp>
    </p:spTree>
    <p:extLst>
      <p:ext uri="{BB962C8B-B14F-4D97-AF65-F5344CB8AC3E}">
        <p14:creationId xmlns:p14="http://schemas.microsoft.com/office/powerpoint/2010/main" val="287492178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81" r:id="rId4"/>
    <p:sldLayoutId id="2147483672" r:id="rId5"/>
    <p:sldLayoutId id="2147483662" r:id="rId6"/>
    <p:sldLayoutId id="2147483664" r:id="rId7"/>
    <p:sldLayoutId id="2147483665"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70" r:id="rId19"/>
    <p:sldLayoutId id="2147483671" r:id="rId20"/>
  </p:sldLayoutIdLst>
  <p:hf hdr="0" ftr="0" dt="0"/>
  <p:txStyles>
    <p:titleStyle>
      <a:lvl1pPr algn="l" defTabSz="914400" rtl="0" eaLnBrk="1" latinLnBrk="0" hangingPunct="1">
        <a:lnSpc>
          <a:spcPct val="90000"/>
        </a:lnSpc>
        <a:spcBef>
          <a:spcPct val="0"/>
        </a:spcBef>
        <a:buNone/>
        <a:defRPr sz="4400" b="1" kern="1200">
          <a:solidFill>
            <a:srgbClr val="B7B09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slide" Target="slide9.xml"/><Relationship Id="rId3" Type="http://schemas.openxmlformats.org/officeDocument/2006/relationships/image" Target="../media/image49.png"/><Relationship Id="rId21" Type="http://schemas.openxmlformats.org/officeDocument/2006/relationships/slide" Target="slide2.xml"/><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5.xml"/><Relationship Id="rId2" Type="http://schemas.openxmlformats.org/officeDocument/2006/relationships/image" Target="../media/image47.png"/><Relationship Id="rId16" Type="http://schemas.openxmlformats.org/officeDocument/2006/relationships/image" Target="../media/image28.svg"/><Relationship Id="rId20" Type="http://schemas.openxmlformats.org/officeDocument/2006/relationships/image" Target="../media/image52.sv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3.png"/><Relationship Id="rId24" Type="http://schemas.openxmlformats.org/officeDocument/2006/relationships/slide" Target="slide21.xml"/><Relationship Id="rId5" Type="http://schemas.openxmlformats.org/officeDocument/2006/relationships/image" Target="../media/image55.png"/><Relationship Id="rId15" Type="http://schemas.openxmlformats.org/officeDocument/2006/relationships/image" Target="../media/image27.png"/><Relationship Id="rId23" Type="http://schemas.openxmlformats.org/officeDocument/2006/relationships/slide" Target="slide19.xml"/><Relationship Id="rId10" Type="http://schemas.openxmlformats.org/officeDocument/2006/relationships/image" Target="../media/image12.svg"/><Relationship Id="rId19" Type="http://schemas.openxmlformats.org/officeDocument/2006/relationships/image" Target="../media/image51.png"/><Relationship Id="rId4" Type="http://schemas.openxmlformats.org/officeDocument/2006/relationships/image" Target="../media/image50.svg"/><Relationship Id="rId9" Type="http://schemas.openxmlformats.org/officeDocument/2006/relationships/image" Target="../media/image11.png"/><Relationship Id="rId14" Type="http://schemas.openxmlformats.org/officeDocument/2006/relationships/image" Target="../media/image18.svg"/><Relationship Id="rId22" Type="http://schemas.openxmlformats.org/officeDocument/2006/relationships/slide" Target="slide4.xml"/><Relationship Id="rId27"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58.png"/><Relationship Id="rId18" Type="http://schemas.openxmlformats.org/officeDocument/2006/relationships/image" Target="../media/image22.svg"/><Relationship Id="rId3" Type="http://schemas.openxmlformats.org/officeDocument/2006/relationships/image" Target="../media/image56.png"/><Relationship Id="rId21" Type="http://schemas.openxmlformats.org/officeDocument/2006/relationships/slide" Target="slide19.xm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slide" Target="slide11.xml"/><Relationship Id="rId2" Type="http://schemas.openxmlformats.org/officeDocument/2006/relationships/notesSlide" Target="../notesSlides/notesSlide5.xml"/><Relationship Id="rId16" Type="http://schemas.openxmlformats.org/officeDocument/2006/relationships/image" Target="../media/image28.svg"/><Relationship Id="rId20"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slide" Target="slide9.xml"/><Relationship Id="rId5" Type="http://schemas.openxmlformats.org/officeDocument/2006/relationships/image" Target="../media/image9.png"/><Relationship Id="rId15" Type="http://schemas.openxmlformats.org/officeDocument/2006/relationships/image" Target="../media/image27.png"/><Relationship Id="rId23" Type="http://schemas.openxmlformats.org/officeDocument/2006/relationships/slide" Target="slide5.xml"/><Relationship Id="rId10" Type="http://schemas.openxmlformats.org/officeDocument/2006/relationships/image" Target="../media/image14.svg"/><Relationship Id="rId19" Type="http://schemas.openxmlformats.org/officeDocument/2006/relationships/slide" Target="slide2.xml"/><Relationship Id="rId4" Type="http://schemas.openxmlformats.org/officeDocument/2006/relationships/image" Target="../media/image57.svg"/><Relationship Id="rId9" Type="http://schemas.openxmlformats.org/officeDocument/2006/relationships/image" Target="../media/image13.png"/><Relationship Id="rId14" Type="http://schemas.openxmlformats.org/officeDocument/2006/relationships/image" Target="../media/image59.svg"/><Relationship Id="rId22" Type="http://schemas.openxmlformats.org/officeDocument/2006/relationships/slide" Target="slide21.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27.png"/><Relationship Id="rId18" Type="http://schemas.openxmlformats.org/officeDocument/2006/relationships/image" Target="../media/image59.svg"/><Relationship Id="rId3" Type="http://schemas.openxmlformats.org/officeDocument/2006/relationships/image" Target="../media/image56.png"/><Relationship Id="rId21" Type="http://schemas.openxmlformats.org/officeDocument/2006/relationships/slide" Target="slide19.xm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58.png"/><Relationship Id="rId25" Type="http://schemas.openxmlformats.org/officeDocument/2006/relationships/slide" Target="slide11.xml"/><Relationship Id="rId2" Type="http://schemas.openxmlformats.org/officeDocument/2006/relationships/notesSlide" Target="../notesSlides/notesSlide6.xml"/><Relationship Id="rId16" Type="http://schemas.openxmlformats.org/officeDocument/2006/relationships/image" Target="../media/image22.svg"/><Relationship Id="rId20" Type="http://schemas.openxmlformats.org/officeDocument/2006/relationships/slide" Target="slide4.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slide" Target="slide9.xml"/><Relationship Id="rId5" Type="http://schemas.openxmlformats.org/officeDocument/2006/relationships/image" Target="../media/image9.png"/><Relationship Id="rId15" Type="http://schemas.openxmlformats.org/officeDocument/2006/relationships/image" Target="../media/image21.png"/><Relationship Id="rId23" Type="http://schemas.openxmlformats.org/officeDocument/2006/relationships/slide" Target="slide5.xml"/><Relationship Id="rId10" Type="http://schemas.openxmlformats.org/officeDocument/2006/relationships/image" Target="../media/image14.svg"/><Relationship Id="rId19" Type="http://schemas.openxmlformats.org/officeDocument/2006/relationships/slide" Target="slide2.xml"/><Relationship Id="rId4" Type="http://schemas.openxmlformats.org/officeDocument/2006/relationships/image" Target="../media/image57.svg"/><Relationship Id="rId9" Type="http://schemas.openxmlformats.org/officeDocument/2006/relationships/image" Target="../media/image13.png"/><Relationship Id="rId14" Type="http://schemas.openxmlformats.org/officeDocument/2006/relationships/image" Target="../media/image28.svg"/><Relationship Id="rId22" Type="http://schemas.openxmlformats.org/officeDocument/2006/relationships/slide" Target="slide21.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2.svg"/><Relationship Id="rId3" Type="http://schemas.openxmlformats.org/officeDocument/2006/relationships/image" Target="../media/image56.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8.svg"/><Relationship Id="rId20" Type="http://schemas.openxmlformats.org/officeDocument/2006/relationships/image" Target="../media/image59.svg"/><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60.png"/><Relationship Id="rId15" Type="http://schemas.openxmlformats.org/officeDocument/2006/relationships/image" Target="../media/image27.png"/><Relationship Id="rId10" Type="http://schemas.openxmlformats.org/officeDocument/2006/relationships/image" Target="../media/image12.svg"/><Relationship Id="rId19" Type="http://schemas.openxmlformats.org/officeDocument/2006/relationships/image" Target="../media/image58.png"/><Relationship Id="rId4" Type="http://schemas.openxmlformats.org/officeDocument/2006/relationships/image" Target="../media/image57.svg"/><Relationship Id="rId9" Type="http://schemas.openxmlformats.org/officeDocument/2006/relationships/image" Target="../media/image11.png"/><Relationship Id="rId14"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png"/><Relationship Id="rId18" Type="http://schemas.openxmlformats.org/officeDocument/2006/relationships/image" Target="../media/image28.svg"/><Relationship Id="rId26" Type="http://schemas.openxmlformats.org/officeDocument/2006/relationships/slide" Target="slide21.xml"/><Relationship Id="rId3" Type="http://schemas.openxmlformats.org/officeDocument/2006/relationships/image" Target="../media/image56.png"/><Relationship Id="rId21"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12.svg"/><Relationship Id="rId17" Type="http://schemas.openxmlformats.org/officeDocument/2006/relationships/image" Target="../media/image27.png"/><Relationship Id="rId25" Type="http://schemas.openxmlformats.org/officeDocument/2006/relationships/slide" Target="slide19.xml"/><Relationship Id="rId2" Type="http://schemas.openxmlformats.org/officeDocument/2006/relationships/notesSlide" Target="../notesSlides/notesSlide8.xml"/><Relationship Id="rId16" Type="http://schemas.openxmlformats.org/officeDocument/2006/relationships/image" Target="../media/image16.svg"/><Relationship Id="rId20" Type="http://schemas.openxmlformats.org/officeDocument/2006/relationships/image" Target="../media/image22.svg"/><Relationship Id="rId29" Type="http://schemas.openxmlformats.org/officeDocument/2006/relationships/slide" Target="slide11.xml"/><Relationship Id="rId1" Type="http://schemas.openxmlformats.org/officeDocument/2006/relationships/slideLayout" Target="../slideLayouts/slideLayout6.xml"/><Relationship Id="rId6" Type="http://schemas.microsoft.com/office/2007/relationships/hdphoto" Target="../media/hdphoto3.wdp"/><Relationship Id="rId11" Type="http://schemas.openxmlformats.org/officeDocument/2006/relationships/image" Target="../media/image11.png"/><Relationship Id="rId24" Type="http://schemas.openxmlformats.org/officeDocument/2006/relationships/slide" Target="slide4.xml"/><Relationship Id="rId5" Type="http://schemas.openxmlformats.org/officeDocument/2006/relationships/image" Target="../media/image61.png"/><Relationship Id="rId15" Type="http://schemas.openxmlformats.org/officeDocument/2006/relationships/image" Target="../media/image15.png"/><Relationship Id="rId23" Type="http://schemas.openxmlformats.org/officeDocument/2006/relationships/slide" Target="slide2.xml"/><Relationship Id="rId28" Type="http://schemas.openxmlformats.org/officeDocument/2006/relationships/slide" Target="slide9.xml"/><Relationship Id="rId10" Type="http://schemas.openxmlformats.org/officeDocument/2006/relationships/image" Target="../media/image10.svg"/><Relationship Id="rId19" Type="http://schemas.openxmlformats.org/officeDocument/2006/relationships/image" Target="../media/image21.png"/><Relationship Id="rId4" Type="http://schemas.openxmlformats.org/officeDocument/2006/relationships/image" Target="../media/image57.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59.svg"/><Relationship Id="rId27" Type="http://schemas.openxmlformats.org/officeDocument/2006/relationships/slide" Target="slide5.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21.png"/><Relationship Id="rId26" Type="http://schemas.openxmlformats.org/officeDocument/2006/relationships/slide" Target="slide5.xml"/><Relationship Id="rId3" Type="http://schemas.openxmlformats.org/officeDocument/2006/relationships/image" Target="../media/image47.png"/><Relationship Id="rId21" Type="http://schemas.openxmlformats.org/officeDocument/2006/relationships/image" Target="../media/image59.svg"/><Relationship Id="rId7" Type="http://schemas.microsoft.com/office/2007/relationships/hdphoto" Target="../media/hdphoto5.wdp"/><Relationship Id="rId12" Type="http://schemas.openxmlformats.org/officeDocument/2006/relationships/image" Target="../media/image13.png"/><Relationship Id="rId17" Type="http://schemas.openxmlformats.org/officeDocument/2006/relationships/image" Target="../media/image28.svg"/><Relationship Id="rId25" Type="http://schemas.openxmlformats.org/officeDocument/2006/relationships/slide" Target="slide21.xml"/><Relationship Id="rId2" Type="http://schemas.openxmlformats.org/officeDocument/2006/relationships/notesSlide" Target="../notesSlides/notesSlide9.xml"/><Relationship Id="rId16" Type="http://schemas.openxmlformats.org/officeDocument/2006/relationships/image" Target="../media/image27.png"/><Relationship Id="rId20"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12.svg"/><Relationship Id="rId24" Type="http://schemas.openxmlformats.org/officeDocument/2006/relationships/slide" Target="slide19.xml"/><Relationship Id="rId5" Type="http://schemas.openxmlformats.org/officeDocument/2006/relationships/image" Target="../media/image57.svg"/><Relationship Id="rId15" Type="http://schemas.openxmlformats.org/officeDocument/2006/relationships/image" Target="../media/image16.svg"/><Relationship Id="rId23" Type="http://schemas.openxmlformats.org/officeDocument/2006/relationships/slide" Target="slide4.xml"/><Relationship Id="rId28" Type="http://schemas.openxmlformats.org/officeDocument/2006/relationships/slide" Target="slide11.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image" Target="../media/image56.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slide" Target="slide2.xml"/><Relationship Id="rId27"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21.png"/><Relationship Id="rId26" Type="http://schemas.openxmlformats.org/officeDocument/2006/relationships/slide" Target="slide9.xml"/><Relationship Id="rId3" Type="http://schemas.openxmlformats.org/officeDocument/2006/relationships/image" Target="../media/image47.png"/><Relationship Id="rId21" Type="http://schemas.openxmlformats.org/officeDocument/2006/relationships/image" Target="../media/image59.svg"/><Relationship Id="rId7" Type="http://schemas.openxmlformats.org/officeDocument/2006/relationships/image" Target="../media/image64.png"/><Relationship Id="rId12" Type="http://schemas.openxmlformats.org/officeDocument/2006/relationships/image" Target="../media/image13.png"/><Relationship Id="rId17" Type="http://schemas.openxmlformats.org/officeDocument/2006/relationships/image" Target="../media/image28.svg"/><Relationship Id="rId25" Type="http://schemas.openxmlformats.org/officeDocument/2006/relationships/slide" Target="slide5.xml"/><Relationship Id="rId2" Type="http://schemas.openxmlformats.org/officeDocument/2006/relationships/notesSlide" Target="../notesSlides/notesSlide10.xml"/><Relationship Id="rId16" Type="http://schemas.openxmlformats.org/officeDocument/2006/relationships/image" Target="../media/image27.png"/><Relationship Id="rId20" Type="http://schemas.openxmlformats.org/officeDocument/2006/relationships/image" Target="../media/image58.png"/><Relationship Id="rId1" Type="http://schemas.openxmlformats.org/officeDocument/2006/relationships/slideLayout" Target="../slideLayouts/slideLayout6.xml"/><Relationship Id="rId6" Type="http://schemas.openxmlformats.org/officeDocument/2006/relationships/image" Target="../media/image57.svg"/><Relationship Id="rId11" Type="http://schemas.openxmlformats.org/officeDocument/2006/relationships/image" Target="../media/image12.svg"/><Relationship Id="rId24" Type="http://schemas.openxmlformats.org/officeDocument/2006/relationships/slide" Target="slide19.xml"/><Relationship Id="rId5" Type="http://schemas.openxmlformats.org/officeDocument/2006/relationships/image" Target="../media/image56.png"/><Relationship Id="rId15" Type="http://schemas.openxmlformats.org/officeDocument/2006/relationships/image" Target="../media/image16.svg"/><Relationship Id="rId23" Type="http://schemas.openxmlformats.org/officeDocument/2006/relationships/slide" Target="slide4.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slide" Target="slide21.xml"/><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slide" Target="slide2.xml"/><Relationship Id="rId27" Type="http://schemas.openxmlformats.org/officeDocument/2006/relationships/slide" Target="slide11.xml"/></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3.png"/><Relationship Id="rId18" Type="http://schemas.openxmlformats.org/officeDocument/2006/relationships/image" Target="../media/image28.svg"/><Relationship Id="rId3" Type="http://schemas.openxmlformats.org/officeDocument/2006/relationships/image" Target="../media/image56.png"/><Relationship Id="rId21" Type="http://schemas.openxmlformats.org/officeDocument/2006/relationships/image" Target="../media/image58.png"/><Relationship Id="rId7" Type="http://schemas.openxmlformats.org/officeDocument/2006/relationships/image" Target="../media/image67.png"/><Relationship Id="rId12" Type="http://schemas.openxmlformats.org/officeDocument/2006/relationships/image" Target="../media/image12.sv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16.svg"/><Relationship Id="rId20" Type="http://schemas.openxmlformats.org/officeDocument/2006/relationships/image" Target="../media/image22.svg"/><Relationship Id="rId1" Type="http://schemas.openxmlformats.org/officeDocument/2006/relationships/slideLayout" Target="../slideLayouts/slideLayout6.xml"/><Relationship Id="rId6" Type="http://schemas.openxmlformats.org/officeDocument/2006/relationships/image" Target="../media/image66.svg"/><Relationship Id="rId11" Type="http://schemas.openxmlformats.org/officeDocument/2006/relationships/image" Target="../media/image11.png"/><Relationship Id="rId5" Type="http://schemas.openxmlformats.org/officeDocument/2006/relationships/image" Target="../media/image6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21.png"/><Relationship Id="rId4" Type="http://schemas.openxmlformats.org/officeDocument/2006/relationships/image" Target="../media/image57.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59.svg"/></Relationships>
</file>

<file path=ppt/slides/_rels/slide18.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2.svg"/><Relationship Id="rId26" Type="http://schemas.openxmlformats.org/officeDocument/2006/relationships/slide" Target="slide9.xml"/><Relationship Id="rId3" Type="http://schemas.openxmlformats.org/officeDocument/2006/relationships/image" Target="../media/image47.png"/><Relationship Id="rId21" Type="http://schemas.openxmlformats.org/officeDocument/2006/relationships/slide" Target="slide2.xml"/><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5.xml"/><Relationship Id="rId2" Type="http://schemas.openxmlformats.org/officeDocument/2006/relationships/notesSlide" Target="../notesSlides/notesSlide12.xml"/><Relationship Id="rId16" Type="http://schemas.openxmlformats.org/officeDocument/2006/relationships/image" Target="../media/image28.svg"/><Relationship Id="rId20" Type="http://schemas.openxmlformats.org/officeDocument/2006/relationships/image" Target="../media/image59.svg"/><Relationship Id="rId1" Type="http://schemas.openxmlformats.org/officeDocument/2006/relationships/slideLayout" Target="../slideLayouts/slideLayout6.xml"/><Relationship Id="rId6" Type="http://schemas.openxmlformats.org/officeDocument/2006/relationships/image" Target="../media/image68.png"/><Relationship Id="rId11" Type="http://schemas.openxmlformats.org/officeDocument/2006/relationships/image" Target="../media/image13.png"/><Relationship Id="rId24" Type="http://schemas.openxmlformats.org/officeDocument/2006/relationships/slide" Target="slide21.xml"/><Relationship Id="rId5" Type="http://schemas.openxmlformats.org/officeDocument/2006/relationships/image" Target="../media/image57.svg"/><Relationship Id="rId15" Type="http://schemas.openxmlformats.org/officeDocument/2006/relationships/image" Target="../media/image27.png"/><Relationship Id="rId23" Type="http://schemas.openxmlformats.org/officeDocument/2006/relationships/slide" Target="slide19.xml"/><Relationship Id="rId10" Type="http://schemas.openxmlformats.org/officeDocument/2006/relationships/image" Target="../media/image12.svg"/><Relationship Id="rId19" Type="http://schemas.openxmlformats.org/officeDocument/2006/relationships/image" Target="../media/image58.png"/><Relationship Id="rId4" Type="http://schemas.openxmlformats.org/officeDocument/2006/relationships/image" Target="../media/image56.png"/><Relationship Id="rId9" Type="http://schemas.openxmlformats.org/officeDocument/2006/relationships/image" Target="../media/image11.png"/><Relationship Id="rId14" Type="http://schemas.openxmlformats.org/officeDocument/2006/relationships/image" Target="../media/image16.svg"/><Relationship Id="rId22" Type="http://schemas.openxmlformats.org/officeDocument/2006/relationships/slide" Target="slide4.xml"/><Relationship Id="rId27" Type="http://schemas.openxmlformats.org/officeDocument/2006/relationships/slide" Target="slide11.xml"/></Relationships>
</file>

<file path=ppt/slides/_rels/slide19.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10.svg"/><Relationship Id="rId18" Type="http://schemas.openxmlformats.org/officeDocument/2006/relationships/image" Target="../media/image15.png"/><Relationship Id="rId26" Type="http://schemas.openxmlformats.org/officeDocument/2006/relationships/slide" Target="slide19.xml"/><Relationship Id="rId3" Type="http://schemas.openxmlformats.org/officeDocument/2006/relationships/image" Target="../media/image69.emf"/><Relationship Id="rId21" Type="http://schemas.openxmlformats.org/officeDocument/2006/relationships/image" Target="../media/image18.svg"/><Relationship Id="rId7" Type="http://schemas.openxmlformats.org/officeDocument/2006/relationships/slide" Target="slide4.xml"/><Relationship Id="rId12" Type="http://schemas.openxmlformats.org/officeDocument/2006/relationships/image" Target="../media/image9.png"/><Relationship Id="rId17" Type="http://schemas.openxmlformats.org/officeDocument/2006/relationships/image" Target="../media/image14.svg"/><Relationship Id="rId25" Type="http://schemas.openxmlformats.org/officeDocument/2006/relationships/image" Target="../media/image22.svg"/><Relationship Id="rId2" Type="http://schemas.openxmlformats.org/officeDocument/2006/relationships/notesSlide" Target="../notesSlides/notesSlide13.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slide" Target="slide2.xml"/><Relationship Id="rId11" Type="http://schemas.openxmlformats.org/officeDocument/2006/relationships/slide" Target="slide11.xml"/><Relationship Id="rId24" Type="http://schemas.openxmlformats.org/officeDocument/2006/relationships/image" Target="../media/image21.png"/><Relationship Id="rId5" Type="http://schemas.openxmlformats.org/officeDocument/2006/relationships/image" Target="../media/image71.svg"/><Relationship Id="rId15" Type="http://schemas.openxmlformats.org/officeDocument/2006/relationships/image" Target="../media/image73.svg"/><Relationship Id="rId23" Type="http://schemas.openxmlformats.org/officeDocument/2006/relationships/image" Target="../media/image28.svg"/><Relationship Id="rId28" Type="http://schemas.openxmlformats.org/officeDocument/2006/relationships/slide" Target="slide9.xml"/><Relationship Id="rId10" Type="http://schemas.openxmlformats.org/officeDocument/2006/relationships/slide" Target="slide38.xml"/><Relationship Id="rId19" Type="http://schemas.openxmlformats.org/officeDocument/2006/relationships/image" Target="../media/image16.svg"/><Relationship Id="rId4" Type="http://schemas.openxmlformats.org/officeDocument/2006/relationships/image" Target="../media/image70.png"/><Relationship Id="rId9" Type="http://schemas.openxmlformats.org/officeDocument/2006/relationships/slide" Target="slide5.xml"/><Relationship Id="rId14" Type="http://schemas.openxmlformats.org/officeDocument/2006/relationships/image" Target="../media/image72.png"/><Relationship Id="rId22" Type="http://schemas.openxmlformats.org/officeDocument/2006/relationships/image" Target="../media/image27.png"/><Relationship Id="rId27" Type="http://schemas.openxmlformats.org/officeDocument/2006/relationships/slide" Target="slide2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26" Type="http://schemas.openxmlformats.org/officeDocument/2006/relationships/slide" Target="slide5.xml"/><Relationship Id="rId3" Type="http://schemas.openxmlformats.org/officeDocument/2006/relationships/image" Target="../media/image4.png"/><Relationship Id="rId21" Type="http://schemas.openxmlformats.org/officeDocument/2006/relationships/image" Target="../media/image22.sv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slide" Target="slide21.xml"/><Relationship Id="rId2" Type="http://schemas.openxmlformats.org/officeDocument/2006/relationships/notesSlide" Target="../notesSlides/notesSlide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jpeg"/><Relationship Id="rId11" Type="http://schemas.openxmlformats.org/officeDocument/2006/relationships/image" Target="../media/image12.svg"/><Relationship Id="rId24" Type="http://schemas.openxmlformats.org/officeDocument/2006/relationships/slide" Target="slide19.xml"/><Relationship Id="rId5" Type="http://schemas.openxmlformats.org/officeDocument/2006/relationships/image" Target="../media/image6.jpeg"/><Relationship Id="rId15" Type="http://schemas.openxmlformats.org/officeDocument/2006/relationships/image" Target="../media/image16.svg"/><Relationship Id="rId23" Type="http://schemas.openxmlformats.org/officeDocument/2006/relationships/slide" Target="slide4.xml"/><Relationship Id="rId28" Type="http://schemas.openxmlformats.org/officeDocument/2006/relationships/slide" Target="slide11.xml"/><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slide" Target="slide2.xml"/><Relationship Id="rId27"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16.svg"/><Relationship Id="rId18" Type="http://schemas.openxmlformats.org/officeDocument/2006/relationships/image" Target="../media/image21.png"/><Relationship Id="rId26" Type="http://schemas.openxmlformats.org/officeDocument/2006/relationships/image" Target="../media/image71.svg"/><Relationship Id="rId3" Type="http://schemas.openxmlformats.org/officeDocument/2006/relationships/slide" Target="slide19.xml"/><Relationship Id="rId21" Type="http://schemas.openxmlformats.org/officeDocument/2006/relationships/slide" Target="slide4.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8.svg"/><Relationship Id="rId25" Type="http://schemas.openxmlformats.org/officeDocument/2006/relationships/image" Target="../media/image70.png"/><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slide" Target="slide11.xml"/><Relationship Id="rId5" Type="http://schemas.openxmlformats.org/officeDocument/2006/relationships/slide" Target="slide21.xml"/><Relationship Id="rId15" Type="http://schemas.openxmlformats.org/officeDocument/2006/relationships/image" Target="../media/image18.svg"/><Relationship Id="rId23" Type="http://schemas.openxmlformats.org/officeDocument/2006/relationships/slide" Target="slide9.xml"/><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47.png"/><Relationship Id="rId9" Type="http://schemas.openxmlformats.org/officeDocument/2006/relationships/image" Target="../media/image73.svg"/><Relationship Id="rId14" Type="http://schemas.openxmlformats.org/officeDocument/2006/relationships/image" Target="../media/image17.png"/><Relationship Id="rId22" Type="http://schemas.openxmlformats.org/officeDocument/2006/relationships/slide" Target="slide5.xml"/></Relationships>
</file>

<file path=ppt/slides/_rels/slide21.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slide" Target="slide4.xml"/><Relationship Id="rId3" Type="http://schemas.openxmlformats.org/officeDocument/2006/relationships/image" Target="../media/image74.png"/><Relationship Id="rId21" Type="http://schemas.openxmlformats.org/officeDocument/2006/relationships/slide" Target="slide5.xml"/><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slide" Target="slide2.xml"/><Relationship Id="rId2" Type="http://schemas.openxmlformats.org/officeDocument/2006/relationships/image" Target="../media/image3.jpeg"/><Relationship Id="rId16" Type="http://schemas.openxmlformats.org/officeDocument/2006/relationships/image" Target="../media/image87.svg"/><Relationship Id="rId20"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23" Type="http://schemas.openxmlformats.org/officeDocument/2006/relationships/slide" Target="slide11.xml"/><Relationship Id="rId10" Type="http://schemas.openxmlformats.org/officeDocument/2006/relationships/image" Target="../media/image81.svg"/><Relationship Id="rId19" Type="http://schemas.openxmlformats.org/officeDocument/2006/relationships/slide" Target="slide19.xml"/><Relationship Id="rId4" Type="http://schemas.openxmlformats.org/officeDocument/2006/relationships/image" Target="../media/image75.svg"/><Relationship Id="rId9" Type="http://schemas.openxmlformats.org/officeDocument/2006/relationships/image" Target="../media/image80.png"/><Relationship Id="rId14" Type="http://schemas.openxmlformats.org/officeDocument/2006/relationships/image" Target="../media/image85.svg"/><Relationship Id="rId22" Type="http://schemas.openxmlformats.org/officeDocument/2006/relationships/slide" Target="slid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18" Type="http://schemas.openxmlformats.org/officeDocument/2006/relationships/image" Target="../media/image17.png"/><Relationship Id="rId26" Type="http://schemas.openxmlformats.org/officeDocument/2006/relationships/slide" Target="slide38.xml"/><Relationship Id="rId3" Type="http://schemas.openxmlformats.org/officeDocument/2006/relationships/image" Target="../media/image70.png"/><Relationship Id="rId21" Type="http://schemas.openxmlformats.org/officeDocument/2006/relationships/image" Target="../media/image92.svg"/><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image" Target="../media/image16.svg"/><Relationship Id="rId25" Type="http://schemas.openxmlformats.org/officeDocument/2006/relationships/slide" Target="slide5.xml"/><Relationship Id="rId2" Type="http://schemas.openxmlformats.org/officeDocument/2006/relationships/notesSlide" Target="../notesSlides/notesSlide16.xml"/><Relationship Id="rId16" Type="http://schemas.openxmlformats.org/officeDocument/2006/relationships/image" Target="../media/image15.png"/><Relationship Id="rId20" Type="http://schemas.openxmlformats.org/officeDocument/2006/relationships/image" Target="../media/image91.png"/><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slide" Target="slide37.xml"/><Relationship Id="rId5" Type="http://schemas.openxmlformats.org/officeDocument/2006/relationships/slide" Target="slide21.xml"/><Relationship Id="rId15" Type="http://schemas.openxmlformats.org/officeDocument/2006/relationships/image" Target="../media/image90.svg"/><Relationship Id="rId23" Type="http://schemas.openxmlformats.org/officeDocument/2006/relationships/slide" Target="slide4.xml"/><Relationship Id="rId28" Type="http://schemas.openxmlformats.org/officeDocument/2006/relationships/image" Target="../media/image93.png"/><Relationship Id="rId10" Type="http://schemas.openxmlformats.org/officeDocument/2006/relationships/image" Target="../media/image11.png"/><Relationship Id="rId19" Type="http://schemas.openxmlformats.org/officeDocument/2006/relationships/image" Target="../media/image18.svg"/><Relationship Id="rId4" Type="http://schemas.openxmlformats.org/officeDocument/2006/relationships/image" Target="../media/image88.svg"/><Relationship Id="rId9" Type="http://schemas.openxmlformats.org/officeDocument/2006/relationships/image" Target="../media/image28.svg"/><Relationship Id="rId14" Type="http://schemas.openxmlformats.org/officeDocument/2006/relationships/image" Target="../media/image89.png"/><Relationship Id="rId22" Type="http://schemas.openxmlformats.org/officeDocument/2006/relationships/slide" Target="slide2.xml"/><Relationship Id="rId27" Type="http://schemas.openxmlformats.org/officeDocument/2006/relationships/slide" Target="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95.sv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9.png"/><Relationship Id="rId18" Type="http://schemas.openxmlformats.org/officeDocument/2006/relationships/image" Target="../media/image18.svg"/><Relationship Id="rId26" Type="http://schemas.openxmlformats.org/officeDocument/2006/relationships/slide" Target="slide11.xml"/><Relationship Id="rId3" Type="http://schemas.openxmlformats.org/officeDocument/2006/relationships/image" Target="../media/image47.png"/><Relationship Id="rId21" Type="http://schemas.openxmlformats.org/officeDocument/2006/relationships/slide" Target="slide2.xml"/><Relationship Id="rId7" Type="http://schemas.openxmlformats.org/officeDocument/2006/relationships/image" Target="../media/image27.png"/><Relationship Id="rId12" Type="http://schemas.openxmlformats.org/officeDocument/2006/relationships/image" Target="../media/image14.svg"/><Relationship Id="rId17" Type="http://schemas.openxmlformats.org/officeDocument/2006/relationships/image" Target="../media/image17.png"/><Relationship Id="rId25" Type="http://schemas.openxmlformats.org/officeDocument/2006/relationships/slide" Target="slide38.xml"/><Relationship Id="rId2" Type="http://schemas.openxmlformats.org/officeDocument/2006/relationships/notesSlide" Target="../notesSlides/notesSlide17.xml"/><Relationship Id="rId16" Type="http://schemas.openxmlformats.org/officeDocument/2006/relationships/image" Target="../media/image16.svg"/><Relationship Id="rId20" Type="http://schemas.openxmlformats.org/officeDocument/2006/relationships/image" Target="../media/image92.svg"/><Relationship Id="rId29" Type="http://schemas.openxmlformats.org/officeDocument/2006/relationships/image" Target="../media/image96.png"/><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3.png"/><Relationship Id="rId24" Type="http://schemas.openxmlformats.org/officeDocument/2006/relationships/slide" Target="slide5.xml"/><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slide" Target="slide37.xml"/><Relationship Id="rId28" Type="http://schemas.openxmlformats.org/officeDocument/2006/relationships/image" Target="../media/image57.svg"/><Relationship Id="rId10" Type="http://schemas.openxmlformats.org/officeDocument/2006/relationships/image" Target="../media/image12.svg"/><Relationship Id="rId19" Type="http://schemas.openxmlformats.org/officeDocument/2006/relationships/image" Target="../media/image91.png"/><Relationship Id="rId4" Type="http://schemas.openxmlformats.org/officeDocument/2006/relationships/slide" Target="slide21.xml"/><Relationship Id="rId9" Type="http://schemas.openxmlformats.org/officeDocument/2006/relationships/image" Target="../media/image11.png"/><Relationship Id="rId14" Type="http://schemas.openxmlformats.org/officeDocument/2006/relationships/image" Target="../media/image90.svg"/><Relationship Id="rId22" Type="http://schemas.openxmlformats.org/officeDocument/2006/relationships/slide" Target="slide4.xml"/><Relationship Id="rId27" Type="http://schemas.openxmlformats.org/officeDocument/2006/relationships/image" Target="../media/image56.png"/><Relationship Id="rId30" Type="http://schemas.openxmlformats.org/officeDocument/2006/relationships/image" Target="../media/image97.sv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3.png"/><Relationship Id="rId18" Type="http://schemas.openxmlformats.org/officeDocument/2006/relationships/image" Target="../media/image16.svg"/><Relationship Id="rId26" Type="http://schemas.openxmlformats.org/officeDocument/2006/relationships/slide" Target="slide5.xml"/><Relationship Id="rId3" Type="http://schemas.openxmlformats.org/officeDocument/2006/relationships/image" Target="../media/image47.png"/><Relationship Id="rId21" Type="http://schemas.openxmlformats.org/officeDocument/2006/relationships/image" Target="../media/image91.png"/><Relationship Id="rId7" Type="http://schemas.openxmlformats.org/officeDocument/2006/relationships/image" Target="../media/image9.png"/><Relationship Id="rId12" Type="http://schemas.openxmlformats.org/officeDocument/2006/relationships/image" Target="../media/image12.svg"/><Relationship Id="rId17" Type="http://schemas.openxmlformats.org/officeDocument/2006/relationships/image" Target="../media/image15.png"/><Relationship Id="rId25" Type="http://schemas.openxmlformats.org/officeDocument/2006/relationships/slide" Target="slide37.xml"/><Relationship Id="rId2" Type="http://schemas.openxmlformats.org/officeDocument/2006/relationships/notesSlide" Target="../notesSlides/notesSlide18.xml"/><Relationship Id="rId16" Type="http://schemas.openxmlformats.org/officeDocument/2006/relationships/image" Target="../media/image90.svg"/><Relationship Id="rId20"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99.svg"/><Relationship Id="rId11" Type="http://schemas.openxmlformats.org/officeDocument/2006/relationships/image" Target="../media/image11.png"/><Relationship Id="rId24" Type="http://schemas.openxmlformats.org/officeDocument/2006/relationships/slide" Target="slide4.xml"/><Relationship Id="rId5" Type="http://schemas.openxmlformats.org/officeDocument/2006/relationships/image" Target="../media/image98.png"/><Relationship Id="rId15" Type="http://schemas.openxmlformats.org/officeDocument/2006/relationships/image" Target="../media/image89.png"/><Relationship Id="rId23" Type="http://schemas.openxmlformats.org/officeDocument/2006/relationships/slide" Target="slide2.xml"/><Relationship Id="rId28" Type="http://schemas.openxmlformats.org/officeDocument/2006/relationships/slide" Target="slide16.xml"/><Relationship Id="rId10" Type="http://schemas.openxmlformats.org/officeDocument/2006/relationships/image" Target="../media/image28.svg"/><Relationship Id="rId19" Type="http://schemas.openxmlformats.org/officeDocument/2006/relationships/image" Target="../media/image17.png"/><Relationship Id="rId4" Type="http://schemas.openxmlformats.org/officeDocument/2006/relationships/slide" Target="slide21.xml"/><Relationship Id="rId9" Type="http://schemas.openxmlformats.org/officeDocument/2006/relationships/image" Target="../media/image27.png"/><Relationship Id="rId14" Type="http://schemas.openxmlformats.org/officeDocument/2006/relationships/image" Target="../media/image14.svg"/><Relationship Id="rId22" Type="http://schemas.openxmlformats.org/officeDocument/2006/relationships/image" Target="../media/image92.svg"/><Relationship Id="rId27" Type="http://schemas.openxmlformats.org/officeDocument/2006/relationships/slide" Target="slide38.xml"/></Relationships>
</file>

<file path=ppt/slides/_rels/slide2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9.png"/><Relationship Id="rId18" Type="http://schemas.openxmlformats.org/officeDocument/2006/relationships/image" Target="../media/image22.svg"/><Relationship Id="rId26" Type="http://schemas.openxmlformats.org/officeDocument/2006/relationships/image" Target="../media/image100.png"/><Relationship Id="rId3" Type="http://schemas.openxmlformats.org/officeDocument/2006/relationships/image" Target="../media/image56.png"/><Relationship Id="rId21" Type="http://schemas.openxmlformats.org/officeDocument/2006/relationships/slide" Target="slide37.xml"/><Relationship Id="rId7" Type="http://schemas.openxmlformats.org/officeDocument/2006/relationships/image" Target="../media/image27.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16.xml"/><Relationship Id="rId2" Type="http://schemas.openxmlformats.org/officeDocument/2006/relationships/notesSlide" Target="../notesSlides/notesSlide19.xml"/><Relationship Id="rId16" Type="http://schemas.openxmlformats.org/officeDocument/2006/relationships/image" Target="../media/image16.svg"/><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3.png"/><Relationship Id="rId24" Type="http://schemas.openxmlformats.org/officeDocument/2006/relationships/slide" Target="slide38.xml"/><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slide" Target="slide5.xml"/><Relationship Id="rId10" Type="http://schemas.openxmlformats.org/officeDocument/2006/relationships/image" Target="../media/image12.svg"/><Relationship Id="rId19" Type="http://schemas.openxmlformats.org/officeDocument/2006/relationships/slide" Target="slide2.xml"/><Relationship Id="rId4" Type="http://schemas.openxmlformats.org/officeDocument/2006/relationships/image" Target="../media/image57.svg"/><Relationship Id="rId9" Type="http://schemas.openxmlformats.org/officeDocument/2006/relationships/image" Target="../media/image11.png"/><Relationship Id="rId14" Type="http://schemas.openxmlformats.org/officeDocument/2006/relationships/image" Target="../media/image90.svg"/><Relationship Id="rId22" Type="http://schemas.openxmlformats.org/officeDocument/2006/relationships/slide" Target="slide21.xml"/></Relationships>
</file>

<file path=ppt/slides/_rels/slide2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9.png"/><Relationship Id="rId18" Type="http://schemas.openxmlformats.org/officeDocument/2006/relationships/image" Target="../media/image22.svg"/><Relationship Id="rId26" Type="http://schemas.openxmlformats.org/officeDocument/2006/relationships/image" Target="../media/image100.png"/><Relationship Id="rId3" Type="http://schemas.openxmlformats.org/officeDocument/2006/relationships/image" Target="../media/image56.png"/><Relationship Id="rId21" Type="http://schemas.openxmlformats.org/officeDocument/2006/relationships/slide" Target="slide37.xml"/><Relationship Id="rId7" Type="http://schemas.openxmlformats.org/officeDocument/2006/relationships/image" Target="../media/image27.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16.xml"/><Relationship Id="rId2" Type="http://schemas.openxmlformats.org/officeDocument/2006/relationships/notesSlide" Target="../notesSlides/notesSlide20.xml"/><Relationship Id="rId16" Type="http://schemas.openxmlformats.org/officeDocument/2006/relationships/image" Target="../media/image16.svg"/><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3.png"/><Relationship Id="rId24" Type="http://schemas.openxmlformats.org/officeDocument/2006/relationships/slide" Target="slide38.xml"/><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slide" Target="slide5.xml"/><Relationship Id="rId10" Type="http://schemas.openxmlformats.org/officeDocument/2006/relationships/image" Target="../media/image12.svg"/><Relationship Id="rId19" Type="http://schemas.openxmlformats.org/officeDocument/2006/relationships/slide" Target="slide2.xml"/><Relationship Id="rId4" Type="http://schemas.openxmlformats.org/officeDocument/2006/relationships/image" Target="../media/image57.svg"/><Relationship Id="rId9" Type="http://schemas.openxmlformats.org/officeDocument/2006/relationships/image" Target="../media/image11.png"/><Relationship Id="rId14" Type="http://schemas.openxmlformats.org/officeDocument/2006/relationships/image" Target="../media/image90.svg"/><Relationship Id="rId22" Type="http://schemas.openxmlformats.org/officeDocument/2006/relationships/slide" Target="slide21.xml"/></Relationships>
</file>

<file path=ppt/slides/_rels/slide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0.svg"/><Relationship Id="rId18" Type="http://schemas.openxmlformats.org/officeDocument/2006/relationships/image" Target="../media/image101.png"/><Relationship Id="rId3" Type="http://schemas.openxmlformats.org/officeDocument/2006/relationships/image" Target="../media/image57.svg"/><Relationship Id="rId21" Type="http://schemas.openxmlformats.org/officeDocument/2006/relationships/slide" Target="slide37.xml"/><Relationship Id="rId7" Type="http://schemas.openxmlformats.org/officeDocument/2006/relationships/image" Target="../media/image28.svg"/><Relationship Id="rId12" Type="http://schemas.openxmlformats.org/officeDocument/2006/relationships/image" Target="../media/image89.png"/><Relationship Id="rId17" Type="http://schemas.openxmlformats.org/officeDocument/2006/relationships/image" Target="../media/image22.svg"/><Relationship Id="rId25" Type="http://schemas.openxmlformats.org/officeDocument/2006/relationships/slide" Target="slide16.xml"/><Relationship Id="rId2" Type="http://schemas.openxmlformats.org/officeDocument/2006/relationships/image" Target="../media/image56.png"/><Relationship Id="rId16" Type="http://schemas.openxmlformats.org/officeDocument/2006/relationships/image" Target="../media/image21.png"/><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4.svg"/><Relationship Id="rId24" Type="http://schemas.openxmlformats.org/officeDocument/2006/relationships/slide" Target="slide38.xml"/><Relationship Id="rId5" Type="http://schemas.openxmlformats.org/officeDocument/2006/relationships/image" Target="../media/image10.svg"/><Relationship Id="rId15" Type="http://schemas.openxmlformats.org/officeDocument/2006/relationships/image" Target="../media/image16.svg"/><Relationship Id="rId23"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slide" Target="slide2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21.png"/><Relationship Id="rId26" Type="http://schemas.openxmlformats.org/officeDocument/2006/relationships/slide" Target="slide5.xml"/><Relationship Id="rId3" Type="http://schemas.openxmlformats.org/officeDocument/2006/relationships/image" Target="../media/image4.png"/><Relationship Id="rId21" Type="http://schemas.openxmlformats.org/officeDocument/2006/relationships/image" Target="../media/image20.svg"/><Relationship Id="rId7" Type="http://schemas.openxmlformats.org/officeDocument/2006/relationships/image" Target="../media/image5.pn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slide" Target="slide21.xml"/><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8.jpeg"/><Relationship Id="rId11" Type="http://schemas.openxmlformats.org/officeDocument/2006/relationships/image" Target="../media/image12.svg"/><Relationship Id="rId24" Type="http://schemas.openxmlformats.org/officeDocument/2006/relationships/slide" Target="slide19.xml"/><Relationship Id="rId5" Type="http://schemas.openxmlformats.org/officeDocument/2006/relationships/image" Target="../media/image7.jpeg"/><Relationship Id="rId15" Type="http://schemas.openxmlformats.org/officeDocument/2006/relationships/image" Target="../media/image16.svg"/><Relationship Id="rId23" Type="http://schemas.openxmlformats.org/officeDocument/2006/relationships/slide" Target="slide4.xml"/><Relationship Id="rId28" Type="http://schemas.openxmlformats.org/officeDocument/2006/relationships/slide" Target="slide11.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image" Target="../media/image6.jpe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slide" Target="slide2.xml"/><Relationship Id="rId27" Type="http://schemas.openxmlformats.org/officeDocument/2006/relationships/slide" Target="slide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0.svg"/><Relationship Id="rId18" Type="http://schemas.openxmlformats.org/officeDocument/2006/relationships/image" Target="../media/image101.png"/><Relationship Id="rId26" Type="http://schemas.openxmlformats.org/officeDocument/2006/relationships/slide" Target="slide16.xml"/><Relationship Id="rId3" Type="http://schemas.openxmlformats.org/officeDocument/2006/relationships/image" Target="../media/image57.svg"/><Relationship Id="rId21" Type="http://schemas.openxmlformats.org/officeDocument/2006/relationships/slide" Target="slide4.xml"/><Relationship Id="rId7" Type="http://schemas.openxmlformats.org/officeDocument/2006/relationships/image" Target="../media/image28.svg"/><Relationship Id="rId12" Type="http://schemas.openxmlformats.org/officeDocument/2006/relationships/image" Target="../media/image89.png"/><Relationship Id="rId17" Type="http://schemas.openxmlformats.org/officeDocument/2006/relationships/image" Target="../media/image22.svg"/><Relationship Id="rId25" Type="http://schemas.openxmlformats.org/officeDocument/2006/relationships/slide" Target="slide38.xml"/><Relationship Id="rId2" Type="http://schemas.openxmlformats.org/officeDocument/2006/relationships/image" Target="../media/image56.png"/><Relationship Id="rId16" Type="http://schemas.openxmlformats.org/officeDocument/2006/relationships/image" Target="../media/image21.png"/><Relationship Id="rId20" Type="http://schemas.openxmlformats.org/officeDocument/2006/relationships/slide" Target="slide2.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4.svg"/><Relationship Id="rId24" Type="http://schemas.openxmlformats.org/officeDocument/2006/relationships/slide" Target="slide5.xml"/><Relationship Id="rId5" Type="http://schemas.openxmlformats.org/officeDocument/2006/relationships/image" Target="../media/image10.svg"/><Relationship Id="rId15" Type="http://schemas.openxmlformats.org/officeDocument/2006/relationships/image" Target="../media/image16.svg"/><Relationship Id="rId23" Type="http://schemas.openxmlformats.org/officeDocument/2006/relationships/slide" Target="slide21.xml"/><Relationship Id="rId10" Type="http://schemas.openxmlformats.org/officeDocument/2006/relationships/image" Target="../media/image13.png"/><Relationship Id="rId19" Type="http://schemas.openxmlformats.org/officeDocument/2006/relationships/image" Target="../media/image102.emf"/><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slide" Target="slide37.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9.png"/><Relationship Id="rId18" Type="http://schemas.openxmlformats.org/officeDocument/2006/relationships/image" Target="../media/image22.svg"/><Relationship Id="rId26" Type="http://schemas.openxmlformats.org/officeDocument/2006/relationships/slide" Target="slide38.xml"/><Relationship Id="rId3" Type="http://schemas.openxmlformats.org/officeDocument/2006/relationships/image" Target="../media/image56.png"/><Relationship Id="rId21" Type="http://schemas.openxmlformats.org/officeDocument/2006/relationships/slide" Target="slide2.xml"/><Relationship Id="rId7" Type="http://schemas.openxmlformats.org/officeDocument/2006/relationships/image" Target="../media/image27.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5.xml"/><Relationship Id="rId2" Type="http://schemas.openxmlformats.org/officeDocument/2006/relationships/notesSlide" Target="../notesSlides/notesSlide21.xml"/><Relationship Id="rId16" Type="http://schemas.openxmlformats.org/officeDocument/2006/relationships/image" Target="../media/image16.svg"/><Relationship Id="rId20" Type="http://schemas.openxmlformats.org/officeDocument/2006/relationships/image" Target="../media/image102.emf"/><Relationship Id="rId1" Type="http://schemas.openxmlformats.org/officeDocument/2006/relationships/slideLayout" Target="../slideLayouts/slideLayout3.xml"/><Relationship Id="rId6" Type="http://schemas.openxmlformats.org/officeDocument/2006/relationships/image" Target="../media/image10.svg"/><Relationship Id="rId11" Type="http://schemas.openxmlformats.org/officeDocument/2006/relationships/image" Target="../media/image13.png"/><Relationship Id="rId24" Type="http://schemas.openxmlformats.org/officeDocument/2006/relationships/slide" Target="slide21.xml"/><Relationship Id="rId5" Type="http://schemas.openxmlformats.org/officeDocument/2006/relationships/image" Target="../media/image9.png"/><Relationship Id="rId15" Type="http://schemas.openxmlformats.org/officeDocument/2006/relationships/image" Target="../media/image15.png"/><Relationship Id="rId23" Type="http://schemas.openxmlformats.org/officeDocument/2006/relationships/slide" Target="slide37.xml"/><Relationship Id="rId10" Type="http://schemas.openxmlformats.org/officeDocument/2006/relationships/image" Target="../media/image12.svg"/><Relationship Id="rId19" Type="http://schemas.openxmlformats.org/officeDocument/2006/relationships/image" Target="../media/image101.png"/><Relationship Id="rId4" Type="http://schemas.openxmlformats.org/officeDocument/2006/relationships/image" Target="../media/image57.svg"/><Relationship Id="rId9" Type="http://schemas.openxmlformats.org/officeDocument/2006/relationships/image" Target="../media/image11.png"/><Relationship Id="rId14" Type="http://schemas.openxmlformats.org/officeDocument/2006/relationships/image" Target="../media/image90.svg"/><Relationship Id="rId22" Type="http://schemas.openxmlformats.org/officeDocument/2006/relationships/slide" Target="slide4.xml"/><Relationship Id="rId27" Type="http://schemas.openxmlformats.org/officeDocument/2006/relationships/slide" Target="slide16.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90.svg"/><Relationship Id="rId18" Type="http://schemas.openxmlformats.org/officeDocument/2006/relationships/image" Target="../media/image101.png"/><Relationship Id="rId3" Type="http://schemas.openxmlformats.org/officeDocument/2006/relationships/image" Target="../media/image57.svg"/><Relationship Id="rId21" Type="http://schemas.openxmlformats.org/officeDocument/2006/relationships/slide" Target="slide37.xml"/><Relationship Id="rId7" Type="http://schemas.openxmlformats.org/officeDocument/2006/relationships/image" Target="../media/image28.svg"/><Relationship Id="rId12" Type="http://schemas.openxmlformats.org/officeDocument/2006/relationships/image" Target="../media/image89.png"/><Relationship Id="rId17" Type="http://schemas.openxmlformats.org/officeDocument/2006/relationships/image" Target="../media/image22.svg"/><Relationship Id="rId25" Type="http://schemas.openxmlformats.org/officeDocument/2006/relationships/slide" Target="slide16.xml"/><Relationship Id="rId2" Type="http://schemas.openxmlformats.org/officeDocument/2006/relationships/image" Target="../media/image56.png"/><Relationship Id="rId16" Type="http://schemas.openxmlformats.org/officeDocument/2006/relationships/image" Target="../media/image21.png"/><Relationship Id="rId20"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4.svg"/><Relationship Id="rId24" Type="http://schemas.openxmlformats.org/officeDocument/2006/relationships/slide" Target="slide38.xml"/><Relationship Id="rId5" Type="http://schemas.openxmlformats.org/officeDocument/2006/relationships/image" Target="../media/image10.svg"/><Relationship Id="rId15" Type="http://schemas.openxmlformats.org/officeDocument/2006/relationships/image" Target="../media/image16.svg"/><Relationship Id="rId23"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slide" Target="slide2.xml"/><Relationship Id="rId4" Type="http://schemas.openxmlformats.org/officeDocument/2006/relationships/image" Target="../media/image9.png"/><Relationship Id="rId9" Type="http://schemas.openxmlformats.org/officeDocument/2006/relationships/image" Target="../media/image12.svg"/><Relationship Id="rId14" Type="http://schemas.openxmlformats.org/officeDocument/2006/relationships/image" Target="../media/image15.png"/><Relationship Id="rId22" Type="http://schemas.openxmlformats.org/officeDocument/2006/relationships/slide" Target="slide21.xml"/></Relationships>
</file>

<file path=ppt/slides/_rels/slide33.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svg"/><Relationship Id="rId18" Type="http://schemas.openxmlformats.org/officeDocument/2006/relationships/slide" Target="slide2.xml"/><Relationship Id="rId26" Type="http://schemas.openxmlformats.org/officeDocument/2006/relationships/image" Target="../media/image104.emf"/><Relationship Id="rId3" Type="http://schemas.openxmlformats.org/officeDocument/2006/relationships/image" Target="../media/image10.svg"/><Relationship Id="rId21" Type="http://schemas.openxmlformats.org/officeDocument/2006/relationships/slide" Target="slide21.xml"/><Relationship Id="rId7" Type="http://schemas.openxmlformats.org/officeDocument/2006/relationships/image" Target="../media/image12.svg"/><Relationship Id="rId12" Type="http://schemas.openxmlformats.org/officeDocument/2006/relationships/image" Target="../media/image15.png"/><Relationship Id="rId17" Type="http://schemas.openxmlformats.org/officeDocument/2006/relationships/image" Target="../media/image57.svg"/><Relationship Id="rId25" Type="http://schemas.openxmlformats.org/officeDocument/2006/relationships/image" Target="../media/image103.emf"/><Relationship Id="rId2" Type="http://schemas.openxmlformats.org/officeDocument/2006/relationships/image" Target="../media/image9.png"/><Relationship Id="rId16" Type="http://schemas.openxmlformats.org/officeDocument/2006/relationships/image" Target="../media/image56.png"/><Relationship Id="rId20" Type="http://schemas.openxmlformats.org/officeDocument/2006/relationships/slide" Target="slide37.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90.svg"/><Relationship Id="rId24" Type="http://schemas.openxmlformats.org/officeDocument/2006/relationships/slide" Target="slide16.xml"/><Relationship Id="rId5" Type="http://schemas.openxmlformats.org/officeDocument/2006/relationships/image" Target="../media/image28.svg"/><Relationship Id="rId15" Type="http://schemas.openxmlformats.org/officeDocument/2006/relationships/image" Target="../media/image22.svg"/><Relationship Id="rId23" Type="http://schemas.openxmlformats.org/officeDocument/2006/relationships/slide" Target="slide38.xml"/><Relationship Id="rId10" Type="http://schemas.openxmlformats.org/officeDocument/2006/relationships/image" Target="../media/image89.png"/><Relationship Id="rId19" Type="http://schemas.openxmlformats.org/officeDocument/2006/relationships/slide" Target="slide4.xml"/><Relationship Id="rId4" Type="http://schemas.openxmlformats.org/officeDocument/2006/relationships/image" Target="../media/image27.png"/><Relationship Id="rId9" Type="http://schemas.openxmlformats.org/officeDocument/2006/relationships/image" Target="../media/image14.svg"/><Relationship Id="rId14" Type="http://schemas.openxmlformats.org/officeDocument/2006/relationships/image" Target="../media/image21.png"/><Relationship Id="rId22" Type="http://schemas.openxmlformats.org/officeDocument/2006/relationships/slide" Target="slide5.xml"/></Relationships>
</file>

<file path=ppt/slides/_rels/slide37.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7.png"/><Relationship Id="rId18" Type="http://schemas.openxmlformats.org/officeDocument/2006/relationships/image" Target="../media/image14.svg"/><Relationship Id="rId26" Type="http://schemas.openxmlformats.org/officeDocument/2006/relationships/slide" Target="slide4.xml"/><Relationship Id="rId3" Type="http://schemas.openxmlformats.org/officeDocument/2006/relationships/slide" Target="slide21.xml"/><Relationship Id="rId21" Type="http://schemas.openxmlformats.org/officeDocument/2006/relationships/image" Target="../media/image17.png"/><Relationship Id="rId7" Type="http://schemas.openxmlformats.org/officeDocument/2006/relationships/diagramColors" Target="../diagrams/colors1.xml"/><Relationship Id="rId12" Type="http://schemas.openxmlformats.org/officeDocument/2006/relationships/image" Target="../media/image10.svg"/><Relationship Id="rId17" Type="http://schemas.openxmlformats.org/officeDocument/2006/relationships/image" Target="../media/image13.png"/><Relationship Id="rId25" Type="http://schemas.openxmlformats.org/officeDocument/2006/relationships/slide" Target="slide2.xml"/><Relationship Id="rId2" Type="http://schemas.openxmlformats.org/officeDocument/2006/relationships/notesSlide" Target="../notesSlides/notesSlide22.xml"/><Relationship Id="rId16" Type="http://schemas.openxmlformats.org/officeDocument/2006/relationships/image" Target="../media/image12.svg"/><Relationship Id="rId20" Type="http://schemas.openxmlformats.org/officeDocument/2006/relationships/image" Target="../media/image16.svg"/><Relationship Id="rId29" Type="http://schemas.openxmlformats.org/officeDocument/2006/relationships/slide" Target="slide38.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image" Target="../media/image9.png"/><Relationship Id="rId24" Type="http://schemas.openxmlformats.org/officeDocument/2006/relationships/image" Target="../media/image22.svg"/><Relationship Id="rId5" Type="http://schemas.openxmlformats.org/officeDocument/2006/relationships/diagramLayout" Target="../diagrams/layout1.xml"/><Relationship Id="rId15" Type="http://schemas.openxmlformats.org/officeDocument/2006/relationships/image" Target="../media/image11.png"/><Relationship Id="rId23" Type="http://schemas.openxmlformats.org/officeDocument/2006/relationships/image" Target="../media/image21.png"/><Relationship Id="rId28" Type="http://schemas.openxmlformats.org/officeDocument/2006/relationships/slide" Target="slide5.xml"/><Relationship Id="rId10" Type="http://schemas.openxmlformats.org/officeDocument/2006/relationships/image" Target="../media/image106.svg"/><Relationship Id="rId19"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105.png"/><Relationship Id="rId14" Type="http://schemas.openxmlformats.org/officeDocument/2006/relationships/image" Target="../media/image28.svg"/><Relationship Id="rId22" Type="http://schemas.openxmlformats.org/officeDocument/2006/relationships/image" Target="../media/image18.svg"/><Relationship Id="rId27" Type="http://schemas.openxmlformats.org/officeDocument/2006/relationships/slide" Target="slide37.xml"/><Relationship Id="rId30" Type="http://schemas.openxmlformats.org/officeDocument/2006/relationships/slide" Target="slide16.xml"/></Relationships>
</file>

<file path=ppt/slides/_rels/slide3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18" Type="http://schemas.openxmlformats.org/officeDocument/2006/relationships/image" Target="../media/image21.png"/><Relationship Id="rId3" Type="http://schemas.openxmlformats.org/officeDocument/2006/relationships/slide" Target="slide21.xml"/><Relationship Id="rId21" Type="http://schemas.openxmlformats.org/officeDocument/2006/relationships/slide" Target="slide4.xml"/><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slide" Target="slide16.xml"/><Relationship Id="rId2" Type="http://schemas.openxmlformats.org/officeDocument/2006/relationships/notesSlide" Target="../notesSlides/notesSlide23.xml"/><Relationship Id="rId16" Type="http://schemas.openxmlformats.org/officeDocument/2006/relationships/image" Target="../media/image17.png"/><Relationship Id="rId20"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slide" Target="slide38.xml"/><Relationship Id="rId5" Type="http://schemas.openxmlformats.org/officeDocument/2006/relationships/image" Target="../media/image50.svg"/><Relationship Id="rId15" Type="http://schemas.openxmlformats.org/officeDocument/2006/relationships/image" Target="../media/image90.svg"/><Relationship Id="rId23" Type="http://schemas.openxmlformats.org/officeDocument/2006/relationships/slide" Target="slide5.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image" Target="../media/image49.png"/><Relationship Id="rId9" Type="http://schemas.openxmlformats.org/officeDocument/2006/relationships/image" Target="../media/image28.svg"/><Relationship Id="rId14" Type="http://schemas.openxmlformats.org/officeDocument/2006/relationships/image" Target="../media/image89.png"/><Relationship Id="rId22" Type="http://schemas.openxmlformats.org/officeDocument/2006/relationships/slide" Target="slide37.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89.png"/><Relationship Id="rId18" Type="http://schemas.openxmlformats.org/officeDocument/2006/relationships/image" Target="../media/image22.svg"/><Relationship Id="rId26" Type="http://schemas.openxmlformats.org/officeDocument/2006/relationships/slide" Target="slide38.xml"/><Relationship Id="rId3" Type="http://schemas.openxmlformats.org/officeDocument/2006/relationships/image" Target="../media/image108.svg"/><Relationship Id="rId21" Type="http://schemas.openxmlformats.org/officeDocument/2006/relationships/slide" Target="slide2.xml"/><Relationship Id="rId7" Type="http://schemas.openxmlformats.org/officeDocument/2006/relationships/image" Target="../media/image27.png"/><Relationship Id="rId12" Type="http://schemas.openxmlformats.org/officeDocument/2006/relationships/image" Target="../media/image14.svg"/><Relationship Id="rId17" Type="http://schemas.openxmlformats.org/officeDocument/2006/relationships/image" Target="../media/image21.png"/><Relationship Id="rId25" Type="http://schemas.openxmlformats.org/officeDocument/2006/relationships/slide" Target="slide5.xml"/><Relationship Id="rId2" Type="http://schemas.openxmlformats.org/officeDocument/2006/relationships/image" Target="../media/image107.png"/><Relationship Id="rId16" Type="http://schemas.openxmlformats.org/officeDocument/2006/relationships/image" Target="../media/image18.svg"/><Relationship Id="rId20" Type="http://schemas.openxmlformats.org/officeDocument/2006/relationships/image" Target="../media/image50.sv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3.png"/><Relationship Id="rId24" Type="http://schemas.openxmlformats.org/officeDocument/2006/relationships/slide" Target="slide21.xml"/><Relationship Id="rId5" Type="http://schemas.openxmlformats.org/officeDocument/2006/relationships/image" Target="../media/image9.png"/><Relationship Id="rId15" Type="http://schemas.openxmlformats.org/officeDocument/2006/relationships/image" Target="../media/image17.png"/><Relationship Id="rId23" Type="http://schemas.openxmlformats.org/officeDocument/2006/relationships/slide" Target="slide37.xml"/><Relationship Id="rId10" Type="http://schemas.openxmlformats.org/officeDocument/2006/relationships/image" Target="../media/image12.svg"/><Relationship Id="rId19" Type="http://schemas.openxmlformats.org/officeDocument/2006/relationships/image" Target="../media/image49.png"/><Relationship Id="rId4" Type="http://schemas.openxmlformats.org/officeDocument/2006/relationships/image" Target="../media/image47.png"/><Relationship Id="rId9" Type="http://schemas.openxmlformats.org/officeDocument/2006/relationships/image" Target="../media/image11.png"/><Relationship Id="rId14" Type="http://schemas.openxmlformats.org/officeDocument/2006/relationships/image" Target="../media/image90.svg"/><Relationship Id="rId22" Type="http://schemas.openxmlformats.org/officeDocument/2006/relationships/slide" Target="slide4.xml"/><Relationship Id="rId27"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image" Target="../media/image23.png"/><Relationship Id="rId21" Type="http://schemas.openxmlformats.org/officeDocument/2006/relationships/slide" Target="slide4.xml"/><Relationship Id="rId7" Type="http://schemas.openxmlformats.org/officeDocument/2006/relationships/image" Target="../media/image26.svg"/><Relationship Id="rId12" Type="http://schemas.openxmlformats.org/officeDocument/2006/relationships/image" Target="../media/image15.png"/><Relationship Id="rId17" Type="http://schemas.openxmlformats.org/officeDocument/2006/relationships/image" Target="../media/image28.svg"/><Relationship Id="rId25" Type="http://schemas.openxmlformats.org/officeDocument/2006/relationships/slide" Target="slide11.xml"/><Relationship Id="rId2" Type="http://schemas.openxmlformats.org/officeDocument/2006/relationships/notesSlide" Target="../notesSlides/notesSlide3.xml"/><Relationship Id="rId16" Type="http://schemas.openxmlformats.org/officeDocument/2006/relationships/image" Target="../media/image27.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4.svg"/><Relationship Id="rId24" Type="http://schemas.openxmlformats.org/officeDocument/2006/relationships/slide" Target="slide9.xml"/><Relationship Id="rId5" Type="http://schemas.openxmlformats.org/officeDocument/2006/relationships/slide" Target="slide21.xml"/><Relationship Id="rId15" Type="http://schemas.openxmlformats.org/officeDocument/2006/relationships/image" Target="../media/image18.svg"/><Relationship Id="rId23"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24.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slide" Target="slide19.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18" Type="http://schemas.openxmlformats.org/officeDocument/2006/relationships/image" Target="../media/image21.png"/><Relationship Id="rId26" Type="http://schemas.openxmlformats.org/officeDocument/2006/relationships/slide" Target="slide16.xml"/><Relationship Id="rId3" Type="http://schemas.openxmlformats.org/officeDocument/2006/relationships/image" Target="../media/image109.png"/><Relationship Id="rId21" Type="http://schemas.openxmlformats.org/officeDocument/2006/relationships/slide" Target="slide4.xml"/><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slide" Target="slide38.xml"/><Relationship Id="rId2" Type="http://schemas.openxmlformats.org/officeDocument/2006/relationships/image" Target="../media/image47.png"/><Relationship Id="rId16" Type="http://schemas.openxmlformats.org/officeDocument/2006/relationships/image" Target="../media/image17.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slide" Target="slide5.xml"/><Relationship Id="rId5" Type="http://schemas.openxmlformats.org/officeDocument/2006/relationships/image" Target="../media/image50.svg"/><Relationship Id="rId15" Type="http://schemas.openxmlformats.org/officeDocument/2006/relationships/image" Target="../media/image90.svg"/><Relationship Id="rId23" Type="http://schemas.openxmlformats.org/officeDocument/2006/relationships/slide" Target="slide21.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image" Target="../media/image49.png"/><Relationship Id="rId9" Type="http://schemas.openxmlformats.org/officeDocument/2006/relationships/image" Target="../media/image28.svg"/><Relationship Id="rId14" Type="http://schemas.openxmlformats.org/officeDocument/2006/relationships/image" Target="../media/image89.png"/><Relationship Id="rId22" Type="http://schemas.openxmlformats.org/officeDocument/2006/relationships/slide" Target="slide37.xml"/></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4.svg"/><Relationship Id="rId18" Type="http://schemas.openxmlformats.org/officeDocument/2006/relationships/image" Target="../media/image21.png"/><Relationship Id="rId26" Type="http://schemas.openxmlformats.org/officeDocument/2006/relationships/slide" Target="slide16.xml"/><Relationship Id="rId3" Type="http://schemas.openxmlformats.org/officeDocument/2006/relationships/image" Target="../media/image110.png"/><Relationship Id="rId21" Type="http://schemas.openxmlformats.org/officeDocument/2006/relationships/slide" Target="slide4.xml"/><Relationship Id="rId7" Type="http://schemas.openxmlformats.org/officeDocument/2006/relationships/image" Target="../media/image10.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slide" Target="slide38.xml"/><Relationship Id="rId2" Type="http://schemas.openxmlformats.org/officeDocument/2006/relationships/image" Target="../media/image47.png"/><Relationship Id="rId16" Type="http://schemas.openxmlformats.org/officeDocument/2006/relationships/image" Target="../media/image17.png"/><Relationship Id="rId20"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svg"/><Relationship Id="rId24" Type="http://schemas.openxmlformats.org/officeDocument/2006/relationships/slide" Target="slide5.xml"/><Relationship Id="rId5" Type="http://schemas.openxmlformats.org/officeDocument/2006/relationships/image" Target="../media/image50.svg"/><Relationship Id="rId15" Type="http://schemas.openxmlformats.org/officeDocument/2006/relationships/image" Target="../media/image90.svg"/><Relationship Id="rId23" Type="http://schemas.openxmlformats.org/officeDocument/2006/relationships/slide" Target="slide21.xml"/><Relationship Id="rId10" Type="http://schemas.openxmlformats.org/officeDocument/2006/relationships/image" Target="../media/image11.png"/><Relationship Id="rId19" Type="http://schemas.openxmlformats.org/officeDocument/2006/relationships/image" Target="../media/image22.svg"/><Relationship Id="rId4" Type="http://schemas.openxmlformats.org/officeDocument/2006/relationships/image" Target="../media/image49.png"/><Relationship Id="rId9" Type="http://schemas.openxmlformats.org/officeDocument/2006/relationships/image" Target="../media/image28.svg"/><Relationship Id="rId14" Type="http://schemas.openxmlformats.org/officeDocument/2006/relationships/image" Target="../media/image89.png"/><Relationship Id="rId22" Type="http://schemas.openxmlformats.org/officeDocument/2006/relationships/slide" Target="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slide" Target="slide4.xml"/><Relationship Id="rId3" Type="http://schemas.openxmlformats.org/officeDocument/2006/relationships/image" Target="../media/image30.svg"/><Relationship Id="rId21" Type="http://schemas.openxmlformats.org/officeDocument/2006/relationships/slide" Target="slide9.xml"/><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slide" Target="slide2.xml"/><Relationship Id="rId2" Type="http://schemas.openxmlformats.org/officeDocument/2006/relationships/image" Target="../media/image29.png"/><Relationship Id="rId16" Type="http://schemas.openxmlformats.org/officeDocument/2006/relationships/image" Target="../media/image28.svg"/><Relationship Id="rId20"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27.png"/><Relationship Id="rId10" Type="http://schemas.openxmlformats.org/officeDocument/2006/relationships/image" Target="../media/image14.svg"/><Relationship Id="rId19" Type="http://schemas.openxmlformats.org/officeDocument/2006/relationships/slide" Target="slide19.xml"/><Relationship Id="rId4" Type="http://schemas.openxmlformats.org/officeDocument/2006/relationships/slide" Target="slide21.xml"/><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9.png"/><Relationship Id="rId3" Type="http://schemas.openxmlformats.org/officeDocument/2006/relationships/image" Target="../media/image31.png"/><Relationship Id="rId21" Type="http://schemas.openxmlformats.org/officeDocument/2006/relationships/slide" Target="slide4.xml"/><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8.svg"/><Relationship Id="rId25" Type="http://schemas.openxmlformats.org/officeDocument/2006/relationships/slide" Target="slide11.xml"/><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slide" Target="slide9.xml"/><Relationship Id="rId5" Type="http://schemas.openxmlformats.org/officeDocument/2006/relationships/slide" Target="slide21.xml"/><Relationship Id="rId15" Type="http://schemas.openxmlformats.org/officeDocument/2006/relationships/image" Target="../media/image18.svg"/><Relationship Id="rId23" Type="http://schemas.openxmlformats.org/officeDocument/2006/relationships/slide" Target="slide5.xml"/><Relationship Id="rId10" Type="http://schemas.openxmlformats.org/officeDocument/2006/relationships/image" Target="../media/image13.png"/><Relationship Id="rId19" Type="http://schemas.openxmlformats.org/officeDocument/2006/relationships/image" Target="../media/image30.svg"/><Relationship Id="rId4" Type="http://schemas.openxmlformats.org/officeDocument/2006/relationships/image" Target="../media/image32.sv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slide" Target="slide19.xml"/></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18" Type="http://schemas.openxmlformats.org/officeDocument/2006/relationships/slide" Target="slide19.xml"/><Relationship Id="rId3" Type="http://schemas.openxmlformats.org/officeDocument/2006/relationships/image" Target="../media/image34.svg"/><Relationship Id="rId21" Type="http://schemas.openxmlformats.org/officeDocument/2006/relationships/slide" Target="slide9.xml"/><Relationship Id="rId7" Type="http://schemas.openxmlformats.org/officeDocument/2006/relationships/image" Target="../media/image38.svg"/><Relationship Id="rId12" Type="http://schemas.openxmlformats.org/officeDocument/2006/relationships/image" Target="../media/image43.png"/><Relationship Id="rId17" Type="http://schemas.openxmlformats.org/officeDocument/2006/relationships/slide" Target="slide4.xml"/><Relationship Id="rId2" Type="http://schemas.openxmlformats.org/officeDocument/2006/relationships/image" Target="../media/image33.png"/><Relationship Id="rId16" Type="http://schemas.openxmlformats.org/officeDocument/2006/relationships/slide" Target="slide2.xml"/><Relationship Id="rId20"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30.svg"/><Relationship Id="rId10" Type="http://schemas.openxmlformats.org/officeDocument/2006/relationships/image" Target="../media/image41.png"/><Relationship Id="rId19" Type="http://schemas.openxmlformats.org/officeDocument/2006/relationships/slide" Target="slide21.xml"/><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29.png"/><Relationship Id="rId22" Type="http://schemas.openxmlformats.org/officeDocument/2006/relationships/slide" Target="slide11.xml"/></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18" Type="http://schemas.openxmlformats.org/officeDocument/2006/relationships/slide" Target="slide2.xml"/><Relationship Id="rId3" Type="http://schemas.openxmlformats.org/officeDocument/2006/relationships/image" Target="../media/image46.svg"/><Relationship Id="rId21" Type="http://schemas.openxmlformats.org/officeDocument/2006/relationships/slide" Target="slide21.xml"/><Relationship Id="rId7" Type="http://schemas.openxmlformats.org/officeDocument/2006/relationships/image" Target="../media/image36.svg"/><Relationship Id="rId12" Type="http://schemas.openxmlformats.org/officeDocument/2006/relationships/image" Target="../media/image41.png"/><Relationship Id="rId17" Type="http://schemas.openxmlformats.org/officeDocument/2006/relationships/image" Target="../media/image30.svg"/><Relationship Id="rId2" Type="http://schemas.openxmlformats.org/officeDocument/2006/relationships/image" Target="../media/image45.png"/><Relationship Id="rId16" Type="http://schemas.openxmlformats.org/officeDocument/2006/relationships/image" Target="../media/image29.png"/><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svg"/><Relationship Id="rId24" Type="http://schemas.openxmlformats.org/officeDocument/2006/relationships/slide" Target="slide11.xml"/><Relationship Id="rId5" Type="http://schemas.openxmlformats.org/officeDocument/2006/relationships/image" Target="../media/image34.svg"/><Relationship Id="rId15" Type="http://schemas.openxmlformats.org/officeDocument/2006/relationships/image" Target="../media/image44.svg"/><Relationship Id="rId23" Type="http://schemas.openxmlformats.org/officeDocument/2006/relationships/slide" Target="slide9.xml"/><Relationship Id="rId10" Type="http://schemas.openxmlformats.org/officeDocument/2006/relationships/image" Target="../media/image39.png"/><Relationship Id="rId19" Type="http://schemas.openxmlformats.org/officeDocument/2006/relationships/slide" Target="slide4.xml"/><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 Id="rId22" Type="http://schemas.openxmlformats.org/officeDocument/2006/relationships/slide" Target="slide5.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52.svg"/><Relationship Id="rId18" Type="http://schemas.openxmlformats.org/officeDocument/2006/relationships/image" Target="../media/image21.png"/><Relationship Id="rId26" Type="http://schemas.openxmlformats.org/officeDocument/2006/relationships/slide" Target="slide5.xml"/><Relationship Id="rId3" Type="http://schemas.openxmlformats.org/officeDocument/2006/relationships/image" Target="../media/image48.png"/><Relationship Id="rId21" Type="http://schemas.openxmlformats.org/officeDocument/2006/relationships/image" Target="../media/image54.png"/><Relationship Id="rId7" Type="http://schemas.openxmlformats.org/officeDocument/2006/relationships/image" Target="../media/image10.svg"/><Relationship Id="rId12" Type="http://schemas.openxmlformats.org/officeDocument/2006/relationships/image" Target="../media/image51.png"/><Relationship Id="rId17" Type="http://schemas.openxmlformats.org/officeDocument/2006/relationships/image" Target="../media/image28.svg"/><Relationship Id="rId25" Type="http://schemas.openxmlformats.org/officeDocument/2006/relationships/slide" Target="slide21.xml"/><Relationship Id="rId2" Type="http://schemas.openxmlformats.org/officeDocument/2006/relationships/image" Target="../media/image47.png"/><Relationship Id="rId16" Type="http://schemas.openxmlformats.org/officeDocument/2006/relationships/image" Target="../media/image27.png"/><Relationship Id="rId20"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svg"/><Relationship Id="rId24" Type="http://schemas.openxmlformats.org/officeDocument/2006/relationships/slide" Target="slide19.xml"/><Relationship Id="rId5" Type="http://schemas.openxmlformats.org/officeDocument/2006/relationships/image" Target="../media/image50.svg"/><Relationship Id="rId15" Type="http://schemas.openxmlformats.org/officeDocument/2006/relationships/image" Target="../media/image18.svg"/><Relationship Id="rId23" Type="http://schemas.openxmlformats.org/officeDocument/2006/relationships/slide" Target="slide4.xml"/><Relationship Id="rId28" Type="http://schemas.openxmlformats.org/officeDocument/2006/relationships/slide" Target="slide11.xml"/><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49.pn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slide" Target="slide2.xml"/><Relationship Id="rId27"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6000" r="-6000" b="135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B58E-EC13-4FC5-867F-68F4F9E04D48}"/>
              </a:ext>
            </a:extLst>
          </p:cNvPr>
          <p:cNvSpPr>
            <a:spLocks noGrp="1"/>
          </p:cNvSpPr>
          <p:nvPr>
            <p:ph type="ctrTitle"/>
          </p:nvPr>
        </p:nvSpPr>
        <p:spPr>
          <a:xfrm>
            <a:off x="838201" y="244059"/>
            <a:ext cx="10515599" cy="875469"/>
          </a:xfrm>
        </p:spPr>
        <p:txBody>
          <a:bodyPr>
            <a:normAutofit fontScale="90000"/>
          </a:bodyPr>
          <a:lstStyle/>
          <a:p>
            <a:pPr algn="ctr"/>
            <a:br>
              <a:rPr lang="en-US" sz="4000">
                <a:solidFill>
                  <a:srgbClr val="0B3D91"/>
                </a:solidFill>
                <a:latin typeface="Arial"/>
                <a:cs typeface="Arial"/>
              </a:rPr>
            </a:br>
            <a:br>
              <a:rPr lang="en-US" sz="4000">
                <a:solidFill>
                  <a:srgbClr val="0B3D91"/>
                </a:solidFill>
                <a:latin typeface="Arial"/>
                <a:cs typeface="Arial"/>
              </a:rPr>
            </a:br>
            <a:br>
              <a:rPr lang="en-US">
                <a:solidFill>
                  <a:srgbClr val="0B3D91"/>
                </a:solidFill>
                <a:latin typeface="Arial"/>
                <a:cs typeface="Arial"/>
              </a:rPr>
            </a:br>
            <a:r>
              <a:rPr lang="en-US" sz="6700">
                <a:solidFill>
                  <a:srgbClr val="0B3D91"/>
                </a:solidFill>
                <a:latin typeface="Arial"/>
                <a:cs typeface="Arial"/>
              </a:rPr>
              <a:t>NASA Self-Leveling System</a:t>
            </a:r>
            <a:endParaRPr lang="en-US" sz="4400">
              <a:solidFill>
                <a:srgbClr val="0B3D91"/>
              </a:solidFill>
            </a:endParaRPr>
          </a:p>
        </p:txBody>
      </p:sp>
      <p:sp>
        <p:nvSpPr>
          <p:cNvPr id="4" name="Content Placeholder 3">
            <a:extLst>
              <a:ext uri="{FF2B5EF4-FFF2-40B4-BE49-F238E27FC236}">
                <a16:creationId xmlns:a16="http://schemas.microsoft.com/office/drawing/2014/main" id="{DA5601C4-1F23-4B6F-837C-035DC48DC0D4}"/>
              </a:ext>
            </a:extLst>
          </p:cNvPr>
          <p:cNvSpPr>
            <a:spLocks noGrp="1"/>
          </p:cNvSpPr>
          <p:nvPr>
            <p:ph type="subTitle" idx="1"/>
          </p:nvPr>
        </p:nvSpPr>
        <p:spPr>
          <a:xfrm>
            <a:off x="4779138" y="3221178"/>
            <a:ext cx="2633722" cy="1590140"/>
          </a:xfrm>
        </p:spPr>
        <p:txBody>
          <a:bodyPr vert="horz" lIns="91440" tIns="45720" rIns="91440" bIns="45720" rtlCol="0" anchor="t">
            <a:normAutofit fontScale="25000" lnSpcReduction="20000"/>
          </a:bodyPr>
          <a:lstStyle/>
          <a:p>
            <a:pPr algn="ctr"/>
            <a:endParaRPr lang="en-US" b="1">
              <a:solidFill>
                <a:schemeClr val="bg1"/>
              </a:solidFill>
              <a:latin typeface="Arial"/>
              <a:cs typeface="Arial"/>
            </a:endParaRPr>
          </a:p>
          <a:p>
            <a:pPr algn="ctr"/>
            <a:r>
              <a:rPr lang="en-US" sz="8000" b="1" u="sng">
                <a:solidFill>
                  <a:schemeClr val="bg1"/>
                </a:solidFill>
                <a:latin typeface="Arial"/>
                <a:cs typeface="Arial"/>
              </a:rPr>
              <a:t>      Team 516:       </a:t>
            </a:r>
          </a:p>
          <a:p>
            <a:pPr algn="ctr"/>
            <a:r>
              <a:rPr lang="en-US" sz="8000">
                <a:solidFill>
                  <a:schemeClr val="bg1"/>
                </a:solidFill>
                <a:latin typeface="Arial"/>
                <a:cs typeface="Arial"/>
              </a:rPr>
              <a:t>Stephen Brown</a:t>
            </a:r>
            <a:endParaRPr lang="en-US" sz="8000">
              <a:solidFill>
                <a:schemeClr val="bg1"/>
              </a:solidFill>
            </a:endParaRPr>
          </a:p>
          <a:p>
            <a:pPr algn="ctr"/>
            <a:r>
              <a:rPr lang="en-US" sz="8000">
                <a:solidFill>
                  <a:schemeClr val="bg1"/>
                </a:solidFill>
                <a:latin typeface="Arial"/>
                <a:cs typeface="Arial"/>
              </a:rPr>
              <a:t>James Evans</a:t>
            </a:r>
          </a:p>
          <a:p>
            <a:pPr algn="ctr"/>
            <a:r>
              <a:rPr lang="en-US" sz="8000">
                <a:solidFill>
                  <a:schemeClr val="bg1"/>
                </a:solidFill>
                <a:latin typeface="Arial"/>
                <a:cs typeface="Arial"/>
              </a:rPr>
              <a:t>Dalton LeClair </a:t>
            </a:r>
          </a:p>
          <a:p>
            <a:pPr algn="ctr"/>
            <a:r>
              <a:rPr lang="en-US" sz="8000">
                <a:solidFill>
                  <a:schemeClr val="bg1"/>
                </a:solidFill>
                <a:latin typeface="Arial"/>
                <a:cs typeface="Arial"/>
              </a:rPr>
              <a:t>Jake Seaman</a:t>
            </a:r>
            <a:endParaRPr lang="en-US" sz="8000">
              <a:solidFill>
                <a:schemeClr val="bg1"/>
              </a:solidFill>
            </a:endParaRPr>
          </a:p>
          <a:p>
            <a:pPr algn="ctr"/>
            <a:r>
              <a:rPr lang="en-US" sz="8000">
                <a:solidFill>
                  <a:schemeClr val="bg1"/>
                </a:solidFill>
                <a:latin typeface="Arial"/>
                <a:cs typeface="Arial"/>
              </a:rPr>
              <a:t>Parker Stensrud</a:t>
            </a:r>
            <a:endParaRPr lang="en-US" sz="8000">
              <a:solidFill>
                <a:schemeClr val="bg1"/>
              </a:solidFill>
            </a:endParaRPr>
          </a:p>
          <a:p>
            <a:pPr algn="ctr"/>
            <a:endParaRPr lang="en-US"/>
          </a:p>
        </p:txBody>
      </p:sp>
      <p:sp>
        <p:nvSpPr>
          <p:cNvPr id="3" name="Slide Number Placeholder 2">
            <a:extLst>
              <a:ext uri="{FF2B5EF4-FFF2-40B4-BE49-F238E27FC236}">
                <a16:creationId xmlns:a16="http://schemas.microsoft.com/office/drawing/2014/main" id="{EA34C915-2CD7-40D6-A89D-E31E9EC5742F}"/>
              </a:ext>
            </a:extLst>
          </p:cNvPr>
          <p:cNvSpPr>
            <a:spLocks noGrp="1"/>
          </p:cNvSpPr>
          <p:nvPr>
            <p:ph type="sldNum" sz="quarter" idx="4"/>
          </p:nvPr>
        </p:nvSpPr>
        <p:spPr/>
        <p:txBody>
          <a:bodyPr/>
          <a:lstStyle/>
          <a:p>
            <a:fld id="{6F1FABC0-072B-4F22-8F9B-95A9D10B0206}" type="slidenum">
              <a:rPr lang="en-US" smtClean="0"/>
              <a:pPr/>
              <a:t>1</a:t>
            </a:fld>
            <a:endParaRPr lang="en-US"/>
          </a:p>
        </p:txBody>
      </p:sp>
      <p:sp>
        <p:nvSpPr>
          <p:cNvPr id="6" name="TextBox 5">
            <a:extLst>
              <a:ext uri="{FF2B5EF4-FFF2-40B4-BE49-F238E27FC236}">
                <a16:creationId xmlns:a16="http://schemas.microsoft.com/office/drawing/2014/main" id="{0308993F-4F67-4752-BAB2-975FF4A5EB0B}"/>
              </a:ext>
            </a:extLst>
          </p:cNvPr>
          <p:cNvSpPr txBox="1"/>
          <p:nvPr/>
        </p:nvSpPr>
        <p:spPr>
          <a:xfrm>
            <a:off x="4667249" y="974385"/>
            <a:ext cx="2857500" cy="584775"/>
          </a:xfrm>
          <a:prstGeom prst="rect">
            <a:avLst/>
          </a:prstGeom>
          <a:noFill/>
        </p:spPr>
        <p:txBody>
          <a:bodyPr wrap="square" rtlCol="0">
            <a:spAutoFit/>
          </a:bodyPr>
          <a:lstStyle/>
          <a:p>
            <a:pPr algn="ctr"/>
            <a:r>
              <a:rPr lang="en-US" sz="3200">
                <a:solidFill>
                  <a:srgbClr val="0B3D91"/>
                </a:solidFill>
                <a:latin typeface="Arial"/>
                <a:cs typeface="Arial"/>
              </a:rPr>
              <a:t>EML 4551</a:t>
            </a:r>
            <a:endParaRPr lang="en-US" sz="3200">
              <a:solidFill>
                <a:srgbClr val="0B3D91"/>
              </a:solidFill>
              <a:latin typeface="Arial" panose="020B0604020202020204" pitchFamily="34" charset="0"/>
            </a:endParaRPr>
          </a:p>
        </p:txBody>
      </p:sp>
    </p:spTree>
    <p:extLst>
      <p:ext uri="{BB962C8B-B14F-4D97-AF65-F5344CB8AC3E}">
        <p14:creationId xmlns:p14="http://schemas.microsoft.com/office/powerpoint/2010/main" val="172919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4F27-2D8D-3449-B5B9-D553C6EA2F32}"/>
              </a:ext>
            </a:extLst>
          </p:cNvPr>
          <p:cNvSpPr>
            <a:spLocks noGrp="1"/>
          </p:cNvSpPr>
          <p:nvPr>
            <p:ph type="title"/>
          </p:nvPr>
        </p:nvSpPr>
        <p:spPr>
          <a:xfrm>
            <a:off x="1241362" y="345820"/>
            <a:ext cx="10515600" cy="1325563"/>
          </a:xfrm>
        </p:spPr>
        <p:txBody>
          <a:bodyPr/>
          <a:lstStyle/>
          <a:p>
            <a:pPr algn="ctr"/>
            <a:r>
              <a:rPr lang="en-US">
                <a:solidFill>
                  <a:srgbClr val="0B3D91"/>
                </a:solidFill>
              </a:rPr>
              <a:t>Concept Selection</a:t>
            </a:r>
          </a:p>
        </p:txBody>
      </p:sp>
      <p:sp>
        <p:nvSpPr>
          <p:cNvPr id="6" name="Content Placeholder 5">
            <a:extLst>
              <a:ext uri="{FF2B5EF4-FFF2-40B4-BE49-F238E27FC236}">
                <a16:creationId xmlns:a16="http://schemas.microsoft.com/office/drawing/2014/main" id="{C72BE734-DEA0-D640-9DC2-423D09BB484D}"/>
              </a:ext>
            </a:extLst>
          </p:cNvPr>
          <p:cNvSpPr>
            <a:spLocks noGrp="1"/>
          </p:cNvSpPr>
          <p:nvPr>
            <p:ph sz="half" idx="1"/>
          </p:nvPr>
        </p:nvSpPr>
        <p:spPr>
          <a:xfrm>
            <a:off x="838199" y="1825625"/>
            <a:ext cx="5429591" cy="4351338"/>
          </a:xfrm>
        </p:spPr>
        <p:txBody>
          <a:bodyPr>
            <a:normAutofit/>
          </a:bodyPr>
          <a:lstStyle/>
          <a:p>
            <a:pPr>
              <a:lnSpc>
                <a:spcPct val="150000"/>
              </a:lnSpc>
              <a:buBlip>
                <a:blip r:embed="rId2"/>
              </a:buBlip>
            </a:pPr>
            <a:r>
              <a:rPr lang="en-US" sz="2400" dirty="0"/>
              <a:t> Processed medium and high-fidelity concepts using various concept selection tools</a:t>
            </a:r>
          </a:p>
          <a:p>
            <a:pPr lvl="1">
              <a:lnSpc>
                <a:spcPct val="150000"/>
              </a:lnSpc>
              <a:buBlip>
                <a:blip r:embed="rId2"/>
              </a:buBlip>
            </a:pPr>
            <a:r>
              <a:rPr lang="en-US" dirty="0"/>
              <a:t> </a:t>
            </a:r>
            <a:r>
              <a:rPr lang="en-US" sz="2000" dirty="0"/>
              <a:t>House of Quality, Pugh Matrix, Analytical Hierarchy Process</a:t>
            </a:r>
          </a:p>
          <a:p>
            <a:pPr>
              <a:lnSpc>
                <a:spcPct val="150000"/>
              </a:lnSpc>
              <a:buBlip>
                <a:blip r:embed="rId2"/>
              </a:buBlip>
            </a:pPr>
            <a:r>
              <a:rPr lang="en-US" sz="2400" dirty="0"/>
              <a:t> </a:t>
            </a:r>
            <a:r>
              <a:rPr kumimoji="0" lang="en-US" sz="2400" b="0" i="0" u="none" strike="noStrike" kern="1200" cap="none" spc="0" normalizeH="0" baseline="0" noProof="0" dirty="0">
                <a:ln>
                  <a:noFill/>
                </a:ln>
                <a:solidFill>
                  <a:prstClr val="black"/>
                </a:solidFill>
                <a:effectLst/>
                <a:uLnTx/>
                <a:uFillTx/>
                <a:latin typeface="Arial"/>
                <a:ea typeface="+mn-ea"/>
                <a:cs typeface="Arial"/>
              </a:rPr>
              <a:t>Bottle</a:t>
            </a:r>
            <a:r>
              <a:rPr lang="en-US" sz="2400" dirty="0">
                <a:solidFill>
                  <a:prstClr val="black"/>
                </a:solidFill>
                <a:latin typeface="Arial"/>
                <a:cs typeface="Arial"/>
              </a:rPr>
              <a:t> Jack system received highest rank</a:t>
            </a:r>
            <a:endParaRPr lang="en-US" sz="2400" dirty="0"/>
          </a:p>
          <a:p>
            <a:pPr lvl="1">
              <a:buBlip>
                <a:blip r:embed="rId2"/>
              </a:buBlip>
            </a:pPr>
            <a:endParaRPr lang="en-US" dirty="0"/>
          </a:p>
          <a:p>
            <a:pPr lvl="1">
              <a:buBlip>
                <a:blip r:embed="rId2"/>
              </a:buBlip>
            </a:pPr>
            <a:endParaRPr lang="en-US" dirty="0"/>
          </a:p>
        </p:txBody>
      </p:sp>
      <p:sp>
        <p:nvSpPr>
          <p:cNvPr id="4" name="Slide Number Placeholder 3">
            <a:extLst>
              <a:ext uri="{FF2B5EF4-FFF2-40B4-BE49-F238E27FC236}">
                <a16:creationId xmlns:a16="http://schemas.microsoft.com/office/drawing/2014/main" id="{7C62E114-7AD3-3444-A5AF-A71083C3753E}"/>
              </a:ext>
            </a:extLst>
          </p:cNvPr>
          <p:cNvSpPr>
            <a:spLocks noGrp="1"/>
          </p:cNvSpPr>
          <p:nvPr>
            <p:ph type="sldNum" sz="quarter" idx="4"/>
          </p:nvPr>
        </p:nvSpPr>
        <p:spPr/>
        <p:txBody>
          <a:bodyPr/>
          <a:lstStyle/>
          <a:p>
            <a:r>
              <a:rPr lang="en-US"/>
              <a:t>9</a:t>
            </a:r>
          </a:p>
        </p:txBody>
      </p:sp>
      <p:sp>
        <p:nvSpPr>
          <p:cNvPr id="8" name="Content Placeholder 7">
            <a:extLst>
              <a:ext uri="{FF2B5EF4-FFF2-40B4-BE49-F238E27FC236}">
                <a16:creationId xmlns:a16="http://schemas.microsoft.com/office/drawing/2014/main" id="{873703DC-2C17-9648-94D5-867FB4623B07}"/>
              </a:ext>
            </a:extLst>
          </p:cNvPr>
          <p:cNvSpPr>
            <a:spLocks noGrp="1"/>
          </p:cNvSpPr>
          <p:nvPr>
            <p:ph sz="quarter" idx="11"/>
          </p:nvPr>
        </p:nvSpPr>
        <p:spPr/>
        <p:txBody>
          <a:bodyPr/>
          <a:lstStyle/>
          <a:p>
            <a:pPr algn="ctr"/>
            <a:r>
              <a:rPr lang="en-US" dirty="0"/>
              <a:t>Stephen Brown</a:t>
            </a:r>
          </a:p>
        </p:txBody>
      </p:sp>
      <p:pic>
        <p:nvPicPr>
          <p:cNvPr id="3" name="Graphic 2" descr="Lightbulb and gear">
            <a:extLst>
              <a:ext uri="{FF2B5EF4-FFF2-40B4-BE49-F238E27FC236}">
                <a16:creationId xmlns:a16="http://schemas.microsoft.com/office/drawing/2014/main" id="{50E19912-9C6F-4066-B714-A8179412C5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19088"/>
            <a:ext cx="1371600" cy="1371600"/>
          </a:xfrm>
          <a:prstGeom prst="rect">
            <a:avLst/>
          </a:prstGeom>
        </p:spPr>
      </p:pic>
      <p:sp>
        <p:nvSpPr>
          <p:cNvPr id="12" name="Rectangle: Rounded Corners 11">
            <a:extLst>
              <a:ext uri="{FF2B5EF4-FFF2-40B4-BE49-F238E27FC236}">
                <a16:creationId xmlns:a16="http://schemas.microsoft.com/office/drawing/2014/main" id="{06B8B604-A960-4752-AC04-D4724AA7F0CF}"/>
              </a:ext>
            </a:extLst>
          </p:cNvPr>
          <p:cNvSpPr/>
          <p:nvPr/>
        </p:nvSpPr>
        <p:spPr>
          <a:xfrm>
            <a:off x="7173613" y="2110163"/>
            <a:ext cx="3435350" cy="3218483"/>
          </a:xfrm>
          <a:prstGeom prst="roundRect">
            <a:avLst/>
          </a:prstGeom>
          <a:solidFill>
            <a:srgbClr val="0B3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B3D91"/>
              </a:highlight>
            </a:endParaRPr>
          </a:p>
        </p:txBody>
      </p:sp>
      <p:pic>
        <p:nvPicPr>
          <p:cNvPr id="26" name="Picture 25" descr="Diagram, icon&#10;&#10;Description automatically generated">
            <a:extLst>
              <a:ext uri="{FF2B5EF4-FFF2-40B4-BE49-F238E27FC236}">
                <a16:creationId xmlns:a16="http://schemas.microsoft.com/office/drawing/2014/main" id="{D4F15CC8-9BEE-4020-9721-1FAA1B5940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6" b="90520" l="9956" r="89981">
                        <a14:foregroundMark x1="47368" y1="89790" x2="47368" y2="89790"/>
                        <a14:foregroundMark x1="47051" y1="90520" x2="47051" y2="90520"/>
                        <a14:foregroundMark x1="47051" y1="90520" x2="47051" y2="90520"/>
                      </a14:backgroundRemoval>
                    </a14:imgEffect>
                  </a14:imgLayer>
                </a14:imgProps>
              </a:ext>
              <a:ext uri="{28A0092B-C50C-407E-A947-70E740481C1C}">
                <a14:useLocalDpi xmlns:a14="http://schemas.microsoft.com/office/drawing/2010/main" val="0"/>
              </a:ext>
            </a:extLst>
          </a:blip>
          <a:stretch>
            <a:fillRect/>
          </a:stretch>
        </p:blipFill>
        <p:spPr>
          <a:xfrm>
            <a:off x="6841019" y="2294247"/>
            <a:ext cx="4097489" cy="2850314"/>
          </a:xfrm>
          <a:prstGeom prst="rect">
            <a:avLst/>
          </a:prstGeom>
        </p:spPr>
      </p:pic>
      <p:pic>
        <p:nvPicPr>
          <p:cNvPr id="28" name="Content Placeholder 2" descr="Users">
            <a:extLst>
              <a:ext uri="{FF2B5EF4-FFF2-40B4-BE49-F238E27FC236}">
                <a16:creationId xmlns:a16="http://schemas.microsoft.com/office/drawing/2014/main" id="{E7F25CD6-17E2-4AF9-A1BE-59BA06EBD3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5638" y="789879"/>
            <a:ext cx="640080" cy="640080"/>
          </a:xfrm>
          <a:prstGeom prst="rect">
            <a:avLst/>
          </a:prstGeom>
        </p:spPr>
      </p:pic>
      <p:pic>
        <p:nvPicPr>
          <p:cNvPr id="30" name="Graphic 29" descr="Future">
            <a:extLst>
              <a:ext uri="{FF2B5EF4-FFF2-40B4-BE49-F238E27FC236}">
                <a16:creationId xmlns:a16="http://schemas.microsoft.com/office/drawing/2014/main" id="{52972125-9381-46A4-8F33-AD57356FECC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5510" y="3876561"/>
            <a:ext cx="640080" cy="640080"/>
          </a:xfrm>
          <a:prstGeom prst="rect">
            <a:avLst/>
          </a:prstGeom>
        </p:spPr>
      </p:pic>
      <p:pic>
        <p:nvPicPr>
          <p:cNvPr id="32" name="Graphic 31" descr="Question Mark">
            <a:extLst>
              <a:ext uri="{FF2B5EF4-FFF2-40B4-BE49-F238E27FC236}">
                <a16:creationId xmlns:a16="http://schemas.microsoft.com/office/drawing/2014/main" id="{ACC7F7FE-5285-487D-99C3-949D63395A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3623" y="4622265"/>
            <a:ext cx="640080" cy="640080"/>
          </a:xfrm>
          <a:prstGeom prst="rect">
            <a:avLst/>
          </a:prstGeom>
        </p:spPr>
      </p:pic>
      <p:pic>
        <p:nvPicPr>
          <p:cNvPr id="35" name="Graphic 34" descr="Clipboard Checked">
            <a:extLst>
              <a:ext uri="{FF2B5EF4-FFF2-40B4-BE49-F238E27FC236}">
                <a16:creationId xmlns:a16="http://schemas.microsoft.com/office/drawing/2014/main" id="{E4502C60-DB28-409D-ABE6-09D6DFDBCB1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4967" y="3061669"/>
            <a:ext cx="764521" cy="709268"/>
          </a:xfrm>
          <a:prstGeom prst="rect">
            <a:avLst/>
          </a:prstGeom>
        </p:spPr>
      </p:pic>
      <p:pic>
        <p:nvPicPr>
          <p:cNvPr id="36" name="Graphic 35" descr="Rocket">
            <a:extLst>
              <a:ext uri="{FF2B5EF4-FFF2-40B4-BE49-F238E27FC236}">
                <a16:creationId xmlns:a16="http://schemas.microsoft.com/office/drawing/2014/main" id="{A7BFDDAA-0B30-4694-8C60-E2E733FFFA0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09204"/>
            <a:ext cx="640080" cy="640080"/>
          </a:xfrm>
          <a:prstGeom prst="rect">
            <a:avLst/>
          </a:prstGeom>
        </p:spPr>
      </p:pic>
      <p:pic>
        <p:nvPicPr>
          <p:cNvPr id="37" name="Graphic 36" descr="Books">
            <a:extLst>
              <a:ext uri="{FF2B5EF4-FFF2-40B4-BE49-F238E27FC236}">
                <a16:creationId xmlns:a16="http://schemas.microsoft.com/office/drawing/2014/main" id="{7EABCD1F-119D-44C6-AA39-99BA7B15D4C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89471" y="1466547"/>
            <a:ext cx="640080" cy="640080"/>
          </a:xfrm>
          <a:prstGeom prst="rect">
            <a:avLst/>
          </a:prstGeom>
        </p:spPr>
      </p:pic>
      <p:pic>
        <p:nvPicPr>
          <p:cNvPr id="38" name="Graphic 37" descr="Lightbulb and gear">
            <a:extLst>
              <a:ext uri="{FF2B5EF4-FFF2-40B4-BE49-F238E27FC236}">
                <a16:creationId xmlns:a16="http://schemas.microsoft.com/office/drawing/2014/main" id="{C5828B2D-054F-4523-AF7F-2BD5370332F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34967" y="2191524"/>
            <a:ext cx="764521" cy="764521"/>
          </a:xfrm>
          <a:prstGeom prst="rect">
            <a:avLst/>
          </a:prstGeom>
        </p:spPr>
      </p:pic>
      <p:sp>
        <p:nvSpPr>
          <p:cNvPr id="39" name="Rectangle 38">
            <a:hlinkClick r:id="rId21" action="ppaction://hlinksldjump"/>
            <a:extLst>
              <a:ext uri="{FF2B5EF4-FFF2-40B4-BE49-F238E27FC236}">
                <a16:creationId xmlns:a16="http://schemas.microsoft.com/office/drawing/2014/main" id="{6F33ABF3-1CB6-4357-BB39-8F212324F189}"/>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22" action="ppaction://hlinksldjump"/>
            <a:extLst>
              <a:ext uri="{FF2B5EF4-FFF2-40B4-BE49-F238E27FC236}">
                <a16:creationId xmlns:a16="http://schemas.microsoft.com/office/drawing/2014/main" id="{5C92841B-E143-489A-8419-C2433AC4F58D}"/>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3" action="ppaction://hlinksldjump"/>
            <a:extLst>
              <a:ext uri="{FF2B5EF4-FFF2-40B4-BE49-F238E27FC236}">
                <a16:creationId xmlns:a16="http://schemas.microsoft.com/office/drawing/2014/main" id="{25B62334-F95F-4817-AAF9-56EC7D8C63F8}"/>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4" action="ppaction://hlinksldjump"/>
            <a:extLst>
              <a:ext uri="{FF2B5EF4-FFF2-40B4-BE49-F238E27FC236}">
                <a16:creationId xmlns:a16="http://schemas.microsoft.com/office/drawing/2014/main" id="{043CE31D-9B43-46CF-A381-ED8899828D87}"/>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5" action="ppaction://hlinksldjump"/>
            <a:extLst>
              <a:ext uri="{FF2B5EF4-FFF2-40B4-BE49-F238E27FC236}">
                <a16:creationId xmlns:a16="http://schemas.microsoft.com/office/drawing/2014/main" id="{C9D1838F-8CC7-467B-AE62-9EA2B1929003}"/>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6" action="ppaction://hlinksldjump"/>
            <a:extLst>
              <a:ext uri="{FF2B5EF4-FFF2-40B4-BE49-F238E27FC236}">
                <a16:creationId xmlns:a16="http://schemas.microsoft.com/office/drawing/2014/main" id="{115FDF7C-97EF-41C4-90CB-4F79A4FDE5BE}"/>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7" action="ppaction://hlinksldjump"/>
            <a:extLst>
              <a:ext uri="{FF2B5EF4-FFF2-40B4-BE49-F238E27FC236}">
                <a16:creationId xmlns:a16="http://schemas.microsoft.com/office/drawing/2014/main" id="{BA26B608-DAEF-4572-AB26-7E5531991D27}"/>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17270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9E202D-B0D9-467F-8CB7-A6850F2FACD8}"/>
              </a:ext>
            </a:extLst>
          </p:cNvPr>
          <p:cNvSpPr>
            <a:spLocks noGrp="1"/>
          </p:cNvSpPr>
          <p:nvPr>
            <p:ph type="title"/>
          </p:nvPr>
        </p:nvSpPr>
        <p:spPr>
          <a:xfrm>
            <a:off x="2078055" y="2510318"/>
            <a:ext cx="8871885" cy="1313714"/>
          </a:xfrm>
        </p:spPr>
        <p:txBody>
          <a:bodyPr/>
          <a:lstStyle/>
          <a:p>
            <a:r>
              <a:rPr lang="en-US" dirty="0">
                <a:solidFill>
                  <a:srgbClr val="0B3D91"/>
                </a:solidFill>
                <a:latin typeface="Arial"/>
                <a:cs typeface="Arial"/>
              </a:rPr>
              <a:t>Prototype Breakdown</a:t>
            </a:r>
            <a:endParaRPr lang="en-US" dirty="0">
              <a:solidFill>
                <a:srgbClr val="0B3D91"/>
              </a:solidFill>
            </a:endParaRPr>
          </a:p>
        </p:txBody>
      </p:sp>
      <p:sp>
        <p:nvSpPr>
          <p:cNvPr id="3" name="Slide Number Placeholder 2">
            <a:extLst>
              <a:ext uri="{FF2B5EF4-FFF2-40B4-BE49-F238E27FC236}">
                <a16:creationId xmlns:a16="http://schemas.microsoft.com/office/drawing/2014/main" id="{3CCA516C-FA78-4153-BE55-9E46A8334943}"/>
              </a:ext>
            </a:extLst>
          </p:cNvPr>
          <p:cNvSpPr>
            <a:spLocks noGrp="1"/>
          </p:cNvSpPr>
          <p:nvPr>
            <p:ph type="sldNum" sz="quarter" idx="4"/>
          </p:nvPr>
        </p:nvSpPr>
        <p:spPr/>
        <p:txBody>
          <a:bodyPr/>
          <a:lstStyle/>
          <a:p>
            <a:r>
              <a:rPr lang="en-US"/>
              <a:t>10</a:t>
            </a:r>
          </a:p>
        </p:txBody>
      </p:sp>
      <p:pic>
        <p:nvPicPr>
          <p:cNvPr id="4" name="Graphic 3" descr="Clipboard Checked">
            <a:extLst>
              <a:ext uri="{FF2B5EF4-FFF2-40B4-BE49-F238E27FC236}">
                <a16:creationId xmlns:a16="http://schemas.microsoft.com/office/drawing/2014/main" id="{1078A18F-9A3F-400A-95E2-EB8E8FB4BE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2685" y="111335"/>
            <a:ext cx="2286000" cy="2286000"/>
          </a:xfrm>
          <a:prstGeom prst="rect">
            <a:avLst/>
          </a:prstGeom>
        </p:spPr>
      </p:pic>
      <p:sp>
        <p:nvSpPr>
          <p:cNvPr id="45" name="Content Placeholder 5">
            <a:extLst>
              <a:ext uri="{FF2B5EF4-FFF2-40B4-BE49-F238E27FC236}">
                <a16:creationId xmlns:a16="http://schemas.microsoft.com/office/drawing/2014/main" id="{D2E094C5-F3B3-46C4-9E59-F6647F977CD4}"/>
              </a:ext>
            </a:extLst>
          </p:cNvPr>
          <p:cNvSpPr txBox="1">
            <a:spLocks/>
          </p:cNvSpPr>
          <p:nvPr/>
        </p:nvSpPr>
        <p:spPr>
          <a:xfrm>
            <a:off x="10363200" y="5611399"/>
            <a:ext cx="1828800" cy="3108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t>Stephen Brown</a:t>
            </a:r>
          </a:p>
          <a:p>
            <a:endParaRPr lang="en-US" dirty="0"/>
          </a:p>
        </p:txBody>
      </p:sp>
      <p:pic>
        <p:nvPicPr>
          <p:cNvPr id="36" name="Content Placeholder 2" descr="Users">
            <a:extLst>
              <a:ext uri="{FF2B5EF4-FFF2-40B4-BE49-F238E27FC236}">
                <a16:creationId xmlns:a16="http://schemas.microsoft.com/office/drawing/2014/main" id="{D83DAE57-50BD-4A8D-B282-D3C1303DDD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5638" y="789879"/>
            <a:ext cx="640080" cy="640080"/>
          </a:xfrm>
          <a:prstGeom prst="rect">
            <a:avLst/>
          </a:prstGeom>
        </p:spPr>
      </p:pic>
      <p:pic>
        <p:nvPicPr>
          <p:cNvPr id="38" name="Graphic 37" descr="Future">
            <a:extLst>
              <a:ext uri="{FF2B5EF4-FFF2-40B4-BE49-F238E27FC236}">
                <a16:creationId xmlns:a16="http://schemas.microsoft.com/office/drawing/2014/main" id="{74B6FC03-3A5A-4CB0-8F55-294CAC7A5C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5510" y="3876561"/>
            <a:ext cx="640080" cy="640080"/>
          </a:xfrm>
          <a:prstGeom prst="rect">
            <a:avLst/>
          </a:prstGeom>
        </p:spPr>
      </p:pic>
      <p:pic>
        <p:nvPicPr>
          <p:cNvPr id="39" name="Graphic 38" descr="Question Mark">
            <a:extLst>
              <a:ext uri="{FF2B5EF4-FFF2-40B4-BE49-F238E27FC236}">
                <a16:creationId xmlns:a16="http://schemas.microsoft.com/office/drawing/2014/main" id="{2AB8BED1-9CD7-49D9-8F54-C15C679669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3623" y="4622265"/>
            <a:ext cx="640080" cy="640080"/>
          </a:xfrm>
          <a:prstGeom prst="rect">
            <a:avLst/>
          </a:prstGeom>
        </p:spPr>
      </p:pic>
      <p:pic>
        <p:nvPicPr>
          <p:cNvPr id="40" name="Graphic 39" descr="Lightbulb and gear">
            <a:extLst>
              <a:ext uri="{FF2B5EF4-FFF2-40B4-BE49-F238E27FC236}">
                <a16:creationId xmlns:a16="http://schemas.microsoft.com/office/drawing/2014/main" id="{659F23D5-8990-4206-84B3-A30E16590C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34967" y="2191524"/>
            <a:ext cx="764521" cy="764521"/>
          </a:xfrm>
          <a:prstGeom prst="rect">
            <a:avLst/>
          </a:prstGeom>
        </p:spPr>
      </p:pic>
      <p:pic>
        <p:nvPicPr>
          <p:cNvPr id="41" name="Graphic 40" descr="Clipboard Checked">
            <a:extLst>
              <a:ext uri="{FF2B5EF4-FFF2-40B4-BE49-F238E27FC236}">
                <a16:creationId xmlns:a16="http://schemas.microsoft.com/office/drawing/2014/main" id="{7DB0E13C-74B6-43C3-9054-76C7094D86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4967" y="3061669"/>
            <a:ext cx="764521" cy="709268"/>
          </a:xfrm>
          <a:prstGeom prst="rect">
            <a:avLst/>
          </a:prstGeom>
        </p:spPr>
      </p:pic>
      <p:pic>
        <p:nvPicPr>
          <p:cNvPr id="42" name="Graphic 41" descr="Rocket">
            <a:extLst>
              <a:ext uri="{FF2B5EF4-FFF2-40B4-BE49-F238E27FC236}">
                <a16:creationId xmlns:a16="http://schemas.microsoft.com/office/drawing/2014/main" id="{57876554-46B9-488E-9D15-9759AA5E6DE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09204"/>
            <a:ext cx="640080" cy="640080"/>
          </a:xfrm>
          <a:prstGeom prst="rect">
            <a:avLst/>
          </a:prstGeom>
        </p:spPr>
      </p:pic>
      <p:pic>
        <p:nvPicPr>
          <p:cNvPr id="43" name="Graphic 42" descr="Books">
            <a:extLst>
              <a:ext uri="{FF2B5EF4-FFF2-40B4-BE49-F238E27FC236}">
                <a16:creationId xmlns:a16="http://schemas.microsoft.com/office/drawing/2014/main" id="{E1F9A6DC-D1FD-45CF-93E2-D10505C5B3E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89471" y="1466547"/>
            <a:ext cx="640080" cy="640080"/>
          </a:xfrm>
          <a:prstGeom prst="rect">
            <a:avLst/>
          </a:prstGeom>
        </p:spPr>
      </p:pic>
      <p:sp>
        <p:nvSpPr>
          <p:cNvPr id="46" name="Rectangle 45">
            <a:hlinkClick r:id="rId19" action="ppaction://hlinksldjump"/>
            <a:extLst>
              <a:ext uri="{FF2B5EF4-FFF2-40B4-BE49-F238E27FC236}">
                <a16:creationId xmlns:a16="http://schemas.microsoft.com/office/drawing/2014/main" id="{C08F0170-5F5B-4FCB-BB7E-0C37179AB9B7}"/>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ectangle 46">
            <a:hlinkClick r:id="rId20" action="ppaction://hlinksldjump"/>
            <a:extLst>
              <a:ext uri="{FF2B5EF4-FFF2-40B4-BE49-F238E27FC236}">
                <a16:creationId xmlns:a16="http://schemas.microsoft.com/office/drawing/2014/main" id="{BE2299F3-3857-4042-A3DB-1B025882E7CD}"/>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8" name="Rectangle 47">
            <a:hlinkClick r:id="rId21" action="ppaction://hlinksldjump"/>
            <a:extLst>
              <a:ext uri="{FF2B5EF4-FFF2-40B4-BE49-F238E27FC236}">
                <a16:creationId xmlns:a16="http://schemas.microsoft.com/office/drawing/2014/main" id="{FCDEDF2B-DC2C-4B94-9133-041A76ED6BB9}"/>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Rectangle 48">
            <a:hlinkClick r:id="rId22" action="ppaction://hlinksldjump"/>
            <a:extLst>
              <a:ext uri="{FF2B5EF4-FFF2-40B4-BE49-F238E27FC236}">
                <a16:creationId xmlns:a16="http://schemas.microsoft.com/office/drawing/2014/main" id="{5873E9AC-0945-434B-8447-54127B2C6A3A}"/>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0" name="Rectangle 49">
            <a:hlinkClick r:id="rId23" action="ppaction://hlinksldjump"/>
            <a:extLst>
              <a:ext uri="{FF2B5EF4-FFF2-40B4-BE49-F238E27FC236}">
                <a16:creationId xmlns:a16="http://schemas.microsoft.com/office/drawing/2014/main" id="{C4263A6B-E240-4F43-92CE-027967B39040}"/>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1" name="Rectangle 50">
            <a:hlinkClick r:id="rId24" action="ppaction://hlinksldjump"/>
            <a:extLst>
              <a:ext uri="{FF2B5EF4-FFF2-40B4-BE49-F238E27FC236}">
                <a16:creationId xmlns:a16="http://schemas.microsoft.com/office/drawing/2014/main" id="{EB6077BB-B204-479E-9834-C52A24B06915}"/>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2" name="Rectangle 51">
            <a:hlinkClick r:id="rId25" action="ppaction://hlinksldjump"/>
            <a:extLst>
              <a:ext uri="{FF2B5EF4-FFF2-40B4-BE49-F238E27FC236}">
                <a16:creationId xmlns:a16="http://schemas.microsoft.com/office/drawing/2014/main" id="{AFA582E4-293F-4535-B506-0505611826EC}"/>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80028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838200" y="402784"/>
            <a:ext cx="10515600" cy="1325563"/>
          </a:xfrm>
        </p:spPr>
        <p:txBody>
          <a:bodyPr/>
          <a:lstStyle/>
          <a:p>
            <a:pPr algn="ctr"/>
            <a:r>
              <a:rPr lang="en-US">
                <a:solidFill>
                  <a:srgbClr val="0B3D91"/>
                </a:solidFill>
                <a:latin typeface="Arial"/>
                <a:cs typeface="Arial"/>
              </a:rPr>
              <a:t>Prototype Scaling</a:t>
            </a:r>
            <a:endParaRPr lang="en-US">
              <a:solidFill>
                <a:srgbClr val="0B3D91"/>
              </a:solidFill>
            </a:endParaRP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11</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Stephen Brown</a:t>
            </a:r>
            <a:endParaRPr lang="en-US" dirty="0"/>
          </a:p>
        </p:txBody>
      </p:sp>
      <p:pic>
        <p:nvPicPr>
          <p:cNvPr id="26" name="Graphic 25" descr="Clipboard Checked">
            <a:extLst>
              <a:ext uri="{FF2B5EF4-FFF2-40B4-BE49-F238E27FC236}">
                <a16:creationId xmlns:a16="http://schemas.microsoft.com/office/drawing/2014/main" id="{A2B0F90F-9440-4180-8C27-739C4E3DE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28" y="230137"/>
            <a:ext cx="1828800" cy="1828800"/>
          </a:xfrm>
          <a:prstGeom prst="rect">
            <a:avLst/>
          </a:prstGeom>
        </p:spPr>
      </p:pic>
      <p:graphicFrame>
        <p:nvGraphicFramePr>
          <p:cNvPr id="3" name="Table 5">
            <a:extLst>
              <a:ext uri="{FF2B5EF4-FFF2-40B4-BE49-F238E27FC236}">
                <a16:creationId xmlns:a16="http://schemas.microsoft.com/office/drawing/2014/main" id="{4C649280-0B6C-43BF-9005-CEAD4C627093}"/>
              </a:ext>
            </a:extLst>
          </p:cNvPr>
          <p:cNvGraphicFramePr>
            <a:graphicFrameLocks noGrp="1"/>
          </p:cNvGraphicFramePr>
          <p:nvPr>
            <p:extLst>
              <p:ext uri="{D42A27DB-BD31-4B8C-83A1-F6EECF244321}">
                <p14:modId xmlns:p14="http://schemas.microsoft.com/office/powerpoint/2010/main" val="2037498777"/>
              </p:ext>
            </p:extLst>
          </p:nvPr>
        </p:nvGraphicFramePr>
        <p:xfrm>
          <a:off x="980440" y="2859053"/>
          <a:ext cx="4495800" cy="185420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3539850399"/>
                    </a:ext>
                  </a:extLst>
                </a:gridCol>
                <a:gridCol w="2247900">
                  <a:extLst>
                    <a:ext uri="{9D8B030D-6E8A-4147-A177-3AD203B41FA5}">
                      <a16:colId xmlns:a16="http://schemas.microsoft.com/office/drawing/2014/main" val="239372026"/>
                    </a:ext>
                  </a:extLst>
                </a:gridCol>
              </a:tblGrid>
              <a:tr h="370840">
                <a:tc gridSpan="2">
                  <a:txBody>
                    <a:bodyPr/>
                    <a:lstStyle/>
                    <a:p>
                      <a:pPr algn="ctr"/>
                      <a:r>
                        <a:rPr lang="en-US"/>
                        <a:t>Apollo Lander Specs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86623500"/>
                  </a:ext>
                </a:extLst>
              </a:tr>
              <a:tr h="370840">
                <a:tc>
                  <a:txBody>
                    <a:bodyPr/>
                    <a:lstStyle/>
                    <a:p>
                      <a:r>
                        <a:rPr lang="en-US"/>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14-16 tons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532236"/>
                  </a:ext>
                </a:extLst>
              </a:tr>
              <a:tr h="370840">
                <a:tc>
                  <a:txBody>
                    <a:bodyPr/>
                    <a:lstStyle/>
                    <a:p>
                      <a:r>
                        <a:rPr lang="en-US"/>
                        <a:t>Dimensions/footprint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31’ x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991118"/>
                  </a:ext>
                </a:extLst>
              </a:tr>
              <a:tr h="370840">
                <a:tc>
                  <a:txBody>
                    <a:bodyPr/>
                    <a:lstStyle/>
                    <a:p>
                      <a:r>
                        <a:rPr lang="en-US"/>
                        <a:t>Time to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 hour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62436"/>
                  </a:ext>
                </a:extLst>
              </a:tr>
              <a:tr h="370840">
                <a:tc>
                  <a:txBody>
                    <a:bodyPr/>
                    <a:lstStyle/>
                    <a:p>
                      <a:r>
                        <a:rPr lang="en-US"/>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$21.3 Billion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453567"/>
                  </a:ext>
                </a:extLst>
              </a:tr>
            </a:tbl>
          </a:graphicData>
        </a:graphic>
      </p:graphicFrame>
      <p:graphicFrame>
        <p:nvGraphicFramePr>
          <p:cNvPr id="32" name="Table 5">
            <a:extLst>
              <a:ext uri="{FF2B5EF4-FFF2-40B4-BE49-F238E27FC236}">
                <a16:creationId xmlns:a16="http://schemas.microsoft.com/office/drawing/2014/main" id="{26A5C403-CCFF-4D64-B9DD-0E88D75D222F}"/>
              </a:ext>
            </a:extLst>
          </p:cNvPr>
          <p:cNvGraphicFramePr>
            <a:graphicFrameLocks noGrp="1"/>
          </p:cNvGraphicFramePr>
          <p:nvPr>
            <p:extLst>
              <p:ext uri="{D42A27DB-BD31-4B8C-83A1-F6EECF244321}">
                <p14:modId xmlns:p14="http://schemas.microsoft.com/office/powerpoint/2010/main" val="2458962591"/>
              </p:ext>
            </p:extLst>
          </p:nvPr>
        </p:nvGraphicFramePr>
        <p:xfrm>
          <a:off x="6715760" y="2859053"/>
          <a:ext cx="4495800" cy="1854200"/>
        </p:xfrm>
        <a:graphic>
          <a:graphicData uri="http://schemas.openxmlformats.org/drawingml/2006/table">
            <a:tbl>
              <a:tblPr firstRow="1" bandRow="1">
                <a:tableStyleId>{5C22544A-7EE6-4342-B048-85BDC9FD1C3A}</a:tableStyleId>
              </a:tblPr>
              <a:tblGrid>
                <a:gridCol w="2247900">
                  <a:extLst>
                    <a:ext uri="{9D8B030D-6E8A-4147-A177-3AD203B41FA5}">
                      <a16:colId xmlns:a16="http://schemas.microsoft.com/office/drawing/2014/main" val="3539850399"/>
                    </a:ext>
                  </a:extLst>
                </a:gridCol>
                <a:gridCol w="2247900">
                  <a:extLst>
                    <a:ext uri="{9D8B030D-6E8A-4147-A177-3AD203B41FA5}">
                      <a16:colId xmlns:a16="http://schemas.microsoft.com/office/drawing/2014/main" val="239372026"/>
                    </a:ext>
                  </a:extLst>
                </a:gridCol>
              </a:tblGrid>
              <a:tr h="370840">
                <a:tc gridSpan="2">
                  <a:txBody>
                    <a:bodyPr/>
                    <a:lstStyle/>
                    <a:p>
                      <a:pPr algn="ctr"/>
                      <a:r>
                        <a:rPr lang="en-US"/>
                        <a:t>Scaled Prototype Specs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86623500"/>
                  </a:ext>
                </a:extLst>
              </a:tr>
              <a:tr h="370840">
                <a:tc>
                  <a:txBody>
                    <a:bodyPr/>
                    <a:lstStyle/>
                    <a:p>
                      <a:r>
                        <a:rPr lang="en-US"/>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60 lbs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5322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Dimensions/footprint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50” x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991118"/>
                  </a:ext>
                </a:extLst>
              </a:tr>
              <a:tr h="370840">
                <a:tc>
                  <a:txBody>
                    <a:bodyPr/>
                    <a:lstStyle/>
                    <a:p>
                      <a:r>
                        <a:rPr lang="en-US"/>
                        <a:t>Time to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10 minutes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162436"/>
                  </a:ext>
                </a:extLst>
              </a:tr>
              <a:tr h="370840">
                <a:tc>
                  <a:txBody>
                    <a:bodyPr/>
                    <a:lstStyle/>
                    <a:p>
                      <a:r>
                        <a:rPr lang="en-US"/>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$853.56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453567"/>
                  </a:ext>
                </a:extLst>
              </a:tr>
            </a:tbl>
          </a:graphicData>
        </a:graphic>
      </p:graphicFrame>
      <p:pic>
        <p:nvPicPr>
          <p:cNvPr id="28" name="Content Placeholder 2" descr="Users">
            <a:extLst>
              <a:ext uri="{FF2B5EF4-FFF2-40B4-BE49-F238E27FC236}">
                <a16:creationId xmlns:a16="http://schemas.microsoft.com/office/drawing/2014/main" id="{0C054D5A-C688-4718-A09F-86567ECB84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5638" y="789879"/>
            <a:ext cx="640080" cy="640080"/>
          </a:xfrm>
          <a:prstGeom prst="rect">
            <a:avLst/>
          </a:prstGeom>
        </p:spPr>
      </p:pic>
      <p:pic>
        <p:nvPicPr>
          <p:cNvPr id="30" name="Graphic 29" descr="Future">
            <a:extLst>
              <a:ext uri="{FF2B5EF4-FFF2-40B4-BE49-F238E27FC236}">
                <a16:creationId xmlns:a16="http://schemas.microsoft.com/office/drawing/2014/main" id="{AD950844-4E5C-49E8-BCE5-517987CC95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5510" y="3876561"/>
            <a:ext cx="640080" cy="640080"/>
          </a:xfrm>
          <a:prstGeom prst="rect">
            <a:avLst/>
          </a:prstGeom>
        </p:spPr>
      </p:pic>
      <p:pic>
        <p:nvPicPr>
          <p:cNvPr id="34" name="Graphic 33" descr="Question Mark">
            <a:extLst>
              <a:ext uri="{FF2B5EF4-FFF2-40B4-BE49-F238E27FC236}">
                <a16:creationId xmlns:a16="http://schemas.microsoft.com/office/drawing/2014/main" id="{BA33F6FF-70B5-4774-998A-4985936ABC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3623" y="4622265"/>
            <a:ext cx="640080" cy="640080"/>
          </a:xfrm>
          <a:prstGeom prst="rect">
            <a:avLst/>
          </a:prstGeom>
        </p:spPr>
      </p:pic>
      <p:pic>
        <p:nvPicPr>
          <p:cNvPr id="36" name="Graphic 35" descr="Lightbulb and gear">
            <a:extLst>
              <a:ext uri="{FF2B5EF4-FFF2-40B4-BE49-F238E27FC236}">
                <a16:creationId xmlns:a16="http://schemas.microsoft.com/office/drawing/2014/main" id="{2F6A0126-2243-4F8F-920A-C69234A529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34967" y="2191524"/>
            <a:ext cx="764521" cy="764521"/>
          </a:xfrm>
          <a:prstGeom prst="rect">
            <a:avLst/>
          </a:prstGeom>
        </p:spPr>
      </p:pic>
      <p:pic>
        <p:nvPicPr>
          <p:cNvPr id="38" name="Graphic 37" descr="Rocket">
            <a:extLst>
              <a:ext uri="{FF2B5EF4-FFF2-40B4-BE49-F238E27FC236}">
                <a16:creationId xmlns:a16="http://schemas.microsoft.com/office/drawing/2014/main" id="{CD5B66F9-A576-4370-940D-8531DD226C2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09204"/>
            <a:ext cx="640080" cy="640080"/>
          </a:xfrm>
          <a:prstGeom prst="rect">
            <a:avLst/>
          </a:prstGeom>
        </p:spPr>
      </p:pic>
      <p:pic>
        <p:nvPicPr>
          <p:cNvPr id="39" name="Graphic 38" descr="Books">
            <a:extLst>
              <a:ext uri="{FF2B5EF4-FFF2-40B4-BE49-F238E27FC236}">
                <a16:creationId xmlns:a16="http://schemas.microsoft.com/office/drawing/2014/main" id="{10221B23-DFAF-4AAB-B255-8050646688A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89471" y="1466547"/>
            <a:ext cx="640080" cy="640080"/>
          </a:xfrm>
          <a:prstGeom prst="rect">
            <a:avLst/>
          </a:prstGeom>
        </p:spPr>
      </p:pic>
      <p:pic>
        <p:nvPicPr>
          <p:cNvPr id="40" name="Graphic 39" descr="Clipboard Checked">
            <a:extLst>
              <a:ext uri="{FF2B5EF4-FFF2-40B4-BE49-F238E27FC236}">
                <a16:creationId xmlns:a16="http://schemas.microsoft.com/office/drawing/2014/main" id="{4BC56B41-245E-4C13-878D-34611AE59F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34967" y="3061669"/>
            <a:ext cx="764521" cy="709268"/>
          </a:xfrm>
          <a:prstGeom prst="rect">
            <a:avLst/>
          </a:prstGeom>
        </p:spPr>
      </p:pic>
      <p:sp>
        <p:nvSpPr>
          <p:cNvPr id="41" name="Rectangle 40">
            <a:hlinkClick r:id="rId19" action="ppaction://hlinksldjump"/>
            <a:extLst>
              <a:ext uri="{FF2B5EF4-FFF2-40B4-BE49-F238E27FC236}">
                <a16:creationId xmlns:a16="http://schemas.microsoft.com/office/drawing/2014/main" id="{573A3732-ADB5-44CA-BF71-26977EC13AF0}"/>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0" action="ppaction://hlinksldjump"/>
            <a:extLst>
              <a:ext uri="{FF2B5EF4-FFF2-40B4-BE49-F238E27FC236}">
                <a16:creationId xmlns:a16="http://schemas.microsoft.com/office/drawing/2014/main" id="{48AF0DB6-894C-415F-B193-A23C854299FB}"/>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1" action="ppaction://hlinksldjump"/>
            <a:extLst>
              <a:ext uri="{FF2B5EF4-FFF2-40B4-BE49-F238E27FC236}">
                <a16:creationId xmlns:a16="http://schemas.microsoft.com/office/drawing/2014/main" id="{A23E17E1-3C97-4E80-AE3F-1F23D46ABB03}"/>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2" action="ppaction://hlinksldjump"/>
            <a:extLst>
              <a:ext uri="{FF2B5EF4-FFF2-40B4-BE49-F238E27FC236}">
                <a16:creationId xmlns:a16="http://schemas.microsoft.com/office/drawing/2014/main" id="{F12949F5-603F-4AF5-93D7-E167C06EA65E}"/>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3" action="ppaction://hlinksldjump"/>
            <a:extLst>
              <a:ext uri="{FF2B5EF4-FFF2-40B4-BE49-F238E27FC236}">
                <a16:creationId xmlns:a16="http://schemas.microsoft.com/office/drawing/2014/main" id="{EA61AAFD-0A47-4F9B-A508-163EBC6D047F}"/>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Rectangle 45">
            <a:hlinkClick r:id="rId24" action="ppaction://hlinksldjump"/>
            <a:extLst>
              <a:ext uri="{FF2B5EF4-FFF2-40B4-BE49-F238E27FC236}">
                <a16:creationId xmlns:a16="http://schemas.microsoft.com/office/drawing/2014/main" id="{03AAF585-3D0F-4AFD-B9D9-EA7C781CD667}"/>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ectangle 46">
            <a:hlinkClick r:id="rId25" action="ppaction://hlinksldjump"/>
            <a:extLst>
              <a:ext uri="{FF2B5EF4-FFF2-40B4-BE49-F238E27FC236}">
                <a16:creationId xmlns:a16="http://schemas.microsoft.com/office/drawing/2014/main" id="{1026FCBC-CE37-4155-844A-1D31C42A9057}"/>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Rectangle 48">
            <a:hlinkClick r:id="rId19" action="ppaction://hlinksldjump"/>
            <a:extLst>
              <a:ext uri="{FF2B5EF4-FFF2-40B4-BE49-F238E27FC236}">
                <a16:creationId xmlns:a16="http://schemas.microsoft.com/office/drawing/2014/main" id="{3FAF7CAB-BBBC-4271-BE9C-012AEFDB9D26}"/>
              </a:ext>
            </a:extLst>
          </p:cNvPr>
          <p:cNvSpPr/>
          <p:nvPr/>
        </p:nvSpPr>
        <p:spPr>
          <a:xfrm>
            <a:off x="11580015" y="2611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0" name="Rectangle 49">
            <a:hlinkClick r:id="rId20" action="ppaction://hlinksldjump"/>
            <a:extLst>
              <a:ext uri="{FF2B5EF4-FFF2-40B4-BE49-F238E27FC236}">
                <a16:creationId xmlns:a16="http://schemas.microsoft.com/office/drawing/2014/main" id="{DDDA1F44-EF3E-4062-B970-DFA9FF7F7881}"/>
              </a:ext>
            </a:extLst>
          </p:cNvPr>
          <p:cNvSpPr/>
          <p:nvPr/>
        </p:nvSpPr>
        <p:spPr>
          <a:xfrm>
            <a:off x="11581635" y="9263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1" name="Rectangle 50">
            <a:hlinkClick r:id="rId21" action="ppaction://hlinksldjump"/>
            <a:extLst>
              <a:ext uri="{FF2B5EF4-FFF2-40B4-BE49-F238E27FC236}">
                <a16:creationId xmlns:a16="http://schemas.microsoft.com/office/drawing/2014/main" id="{99EC6F13-FC34-43C6-8A2A-3E8192123F51}"/>
              </a:ext>
            </a:extLst>
          </p:cNvPr>
          <p:cNvSpPr/>
          <p:nvPr/>
        </p:nvSpPr>
        <p:spPr>
          <a:xfrm>
            <a:off x="11688240" y="39691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3" name="Rectangle 52">
            <a:hlinkClick r:id="rId22" action="ppaction://hlinksldjump"/>
            <a:extLst>
              <a:ext uri="{FF2B5EF4-FFF2-40B4-BE49-F238E27FC236}">
                <a16:creationId xmlns:a16="http://schemas.microsoft.com/office/drawing/2014/main" id="{7D98DC56-86A0-4983-8C9B-422D09E89278}"/>
              </a:ext>
            </a:extLst>
          </p:cNvPr>
          <p:cNvSpPr/>
          <p:nvPr/>
        </p:nvSpPr>
        <p:spPr>
          <a:xfrm>
            <a:off x="11701041" y="47286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4" name="Rectangle 53">
            <a:hlinkClick r:id="rId23" action="ppaction://hlinksldjump"/>
            <a:extLst>
              <a:ext uri="{FF2B5EF4-FFF2-40B4-BE49-F238E27FC236}">
                <a16:creationId xmlns:a16="http://schemas.microsoft.com/office/drawing/2014/main" id="{6BB82E4A-A80D-4D8A-A77B-491C0C0C03D4}"/>
              </a:ext>
            </a:extLst>
          </p:cNvPr>
          <p:cNvSpPr/>
          <p:nvPr/>
        </p:nvSpPr>
        <p:spPr>
          <a:xfrm>
            <a:off x="11601270" y="16047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5" name="Rectangle 54">
            <a:hlinkClick r:id="rId24" action="ppaction://hlinksldjump"/>
            <a:extLst>
              <a:ext uri="{FF2B5EF4-FFF2-40B4-BE49-F238E27FC236}">
                <a16:creationId xmlns:a16="http://schemas.microsoft.com/office/drawing/2014/main" id="{35042500-5839-46A8-819C-2986389FBF5E}"/>
              </a:ext>
            </a:extLst>
          </p:cNvPr>
          <p:cNvSpPr/>
          <p:nvPr/>
        </p:nvSpPr>
        <p:spPr>
          <a:xfrm>
            <a:off x="11653757" y="23516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6" name="Rectangle 55">
            <a:hlinkClick r:id="rId25" action="ppaction://hlinksldjump"/>
            <a:extLst>
              <a:ext uri="{FF2B5EF4-FFF2-40B4-BE49-F238E27FC236}">
                <a16:creationId xmlns:a16="http://schemas.microsoft.com/office/drawing/2014/main" id="{3BB0CE25-188B-4AE5-A00E-27A7F0A38C2C}"/>
              </a:ext>
            </a:extLst>
          </p:cNvPr>
          <p:cNvSpPr/>
          <p:nvPr/>
        </p:nvSpPr>
        <p:spPr>
          <a:xfrm>
            <a:off x="11642051" y="31992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02819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latin typeface="Arial"/>
                <a:cs typeface="Arial"/>
              </a:rPr>
              <a:t>Assembled Prototype</a:t>
            </a:r>
            <a:endParaRPr lang="en-US">
              <a:solidFill>
                <a:srgbClr val="0B3D91"/>
              </a:solidFill>
            </a:endParaRP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12</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Stephen Brown</a:t>
            </a:r>
            <a:endParaRPr lang="en-US" dirty="0"/>
          </a:p>
        </p:txBody>
      </p:sp>
      <p:pic>
        <p:nvPicPr>
          <p:cNvPr id="25" name="Graphic 24" descr="Clipboard Checked">
            <a:extLst>
              <a:ext uri="{FF2B5EF4-FFF2-40B4-BE49-F238E27FC236}">
                <a16:creationId xmlns:a16="http://schemas.microsoft.com/office/drawing/2014/main" id="{F988D751-EEE5-4E37-9B51-D617FE3E5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28" y="230137"/>
            <a:ext cx="1828800" cy="1828800"/>
          </a:xfrm>
          <a:prstGeom prst="rect">
            <a:avLst/>
          </a:prstGeom>
        </p:spPr>
      </p:pic>
      <p:pic>
        <p:nvPicPr>
          <p:cNvPr id="16" name="Picture 15">
            <a:extLst>
              <a:ext uri="{FF2B5EF4-FFF2-40B4-BE49-F238E27FC236}">
                <a16:creationId xmlns:a16="http://schemas.microsoft.com/office/drawing/2014/main" id="{D8D06290-DAFF-4E7B-843A-2425E9DBF0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266" b="92226" l="9964" r="89991">
                        <a14:foregroundMark x1="43071" y1="9328" x2="43071" y2="9328"/>
                        <a14:foregroundMark x1="58379" y1="92226" x2="58152" y2="92040"/>
                      </a14:backgroundRemoval>
                    </a14:imgEffect>
                  </a14:imgLayer>
                </a14:imgProps>
              </a:ext>
            </a:extLst>
          </a:blip>
          <a:stretch>
            <a:fillRect/>
          </a:stretch>
        </p:blipFill>
        <p:spPr>
          <a:xfrm>
            <a:off x="2881417" y="1220761"/>
            <a:ext cx="6455838" cy="4701534"/>
          </a:xfrm>
          <a:prstGeom prst="rect">
            <a:avLst/>
          </a:prstGeom>
        </p:spPr>
      </p:pic>
      <p:cxnSp>
        <p:nvCxnSpPr>
          <p:cNvPr id="20" name="Straight Arrow Connector 19">
            <a:extLst>
              <a:ext uri="{FF2B5EF4-FFF2-40B4-BE49-F238E27FC236}">
                <a16:creationId xmlns:a16="http://schemas.microsoft.com/office/drawing/2014/main" id="{B8AA48F5-5049-450E-8029-28334AE00847}"/>
              </a:ext>
            </a:extLst>
          </p:cNvPr>
          <p:cNvCxnSpPr>
            <a:cxnSpLocks/>
          </p:cNvCxnSpPr>
          <p:nvPr/>
        </p:nvCxnSpPr>
        <p:spPr>
          <a:xfrm>
            <a:off x="2162908" y="4556613"/>
            <a:ext cx="2251768"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A2B49EE-314F-4432-A253-B62A2C5E119B}"/>
              </a:ext>
            </a:extLst>
          </p:cNvPr>
          <p:cNvCxnSpPr>
            <a:cxnSpLocks/>
          </p:cNvCxnSpPr>
          <p:nvPr/>
        </p:nvCxnSpPr>
        <p:spPr>
          <a:xfrm>
            <a:off x="2268415" y="3721645"/>
            <a:ext cx="3146650" cy="0"/>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ABB2729E-0AF7-4D93-B7BB-ADAEDDE90742}"/>
              </a:ext>
            </a:extLst>
          </p:cNvPr>
          <p:cNvCxnSpPr>
            <a:cxnSpLocks/>
          </p:cNvCxnSpPr>
          <p:nvPr/>
        </p:nvCxnSpPr>
        <p:spPr>
          <a:xfrm flipH="1">
            <a:off x="6668923" y="2903651"/>
            <a:ext cx="2879523"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DB3B37-C1FC-46F5-AC95-7EBC365C267C}"/>
              </a:ext>
            </a:extLst>
          </p:cNvPr>
          <p:cNvSpPr txBox="1"/>
          <p:nvPr/>
        </p:nvSpPr>
        <p:spPr>
          <a:xfrm>
            <a:off x="2169240" y="3371473"/>
            <a:ext cx="2304026" cy="400110"/>
          </a:xfrm>
          <a:prstGeom prst="rect">
            <a:avLst/>
          </a:prstGeom>
          <a:noFill/>
        </p:spPr>
        <p:txBody>
          <a:bodyPr wrap="square" rtlCol="0">
            <a:spAutoFit/>
          </a:bodyPr>
          <a:lstStyle/>
          <a:p>
            <a:r>
              <a:rPr lang="en-US" sz="2000"/>
              <a:t>Bottle Jack System</a:t>
            </a:r>
          </a:p>
        </p:txBody>
      </p:sp>
      <p:sp>
        <p:nvSpPr>
          <p:cNvPr id="36" name="TextBox 35">
            <a:extLst>
              <a:ext uri="{FF2B5EF4-FFF2-40B4-BE49-F238E27FC236}">
                <a16:creationId xmlns:a16="http://schemas.microsoft.com/office/drawing/2014/main" id="{4DD40051-7837-4A21-ABDD-8A919AF273E9}"/>
              </a:ext>
            </a:extLst>
          </p:cNvPr>
          <p:cNvSpPr txBox="1"/>
          <p:nvPr/>
        </p:nvSpPr>
        <p:spPr>
          <a:xfrm>
            <a:off x="2083554" y="4196601"/>
            <a:ext cx="2119507" cy="400110"/>
          </a:xfrm>
          <a:prstGeom prst="rect">
            <a:avLst/>
          </a:prstGeom>
          <a:noFill/>
        </p:spPr>
        <p:txBody>
          <a:bodyPr wrap="square" rtlCol="0">
            <a:spAutoFit/>
          </a:bodyPr>
          <a:lstStyle/>
          <a:p>
            <a:r>
              <a:rPr lang="en-US" sz="2000"/>
              <a:t>Prototype Base</a:t>
            </a:r>
          </a:p>
        </p:txBody>
      </p:sp>
      <p:sp>
        <p:nvSpPr>
          <p:cNvPr id="37" name="TextBox 36">
            <a:extLst>
              <a:ext uri="{FF2B5EF4-FFF2-40B4-BE49-F238E27FC236}">
                <a16:creationId xmlns:a16="http://schemas.microsoft.com/office/drawing/2014/main" id="{21C9F943-74A8-4FA8-9C1E-4C737F30FF67}"/>
              </a:ext>
            </a:extLst>
          </p:cNvPr>
          <p:cNvSpPr txBox="1"/>
          <p:nvPr/>
        </p:nvSpPr>
        <p:spPr>
          <a:xfrm>
            <a:off x="7403123" y="2546324"/>
            <a:ext cx="2325933" cy="400110"/>
          </a:xfrm>
          <a:prstGeom prst="rect">
            <a:avLst/>
          </a:prstGeom>
          <a:noFill/>
        </p:spPr>
        <p:txBody>
          <a:bodyPr wrap="square" rtlCol="0">
            <a:spAutoFit/>
          </a:bodyPr>
          <a:lstStyle/>
          <a:p>
            <a:r>
              <a:rPr lang="en-US" sz="2000"/>
              <a:t>Electronics Housing</a:t>
            </a:r>
          </a:p>
        </p:txBody>
      </p:sp>
      <p:pic>
        <p:nvPicPr>
          <p:cNvPr id="38" name="Content Placeholder 2" descr="Users">
            <a:extLst>
              <a:ext uri="{FF2B5EF4-FFF2-40B4-BE49-F238E27FC236}">
                <a16:creationId xmlns:a16="http://schemas.microsoft.com/office/drawing/2014/main" id="{65B6F5E0-F2CB-44AF-8B52-9169B64E28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5638" y="789879"/>
            <a:ext cx="640080" cy="640080"/>
          </a:xfrm>
          <a:prstGeom prst="rect">
            <a:avLst/>
          </a:prstGeom>
        </p:spPr>
      </p:pic>
      <p:pic>
        <p:nvPicPr>
          <p:cNvPr id="39" name="Graphic 38" descr="Future">
            <a:extLst>
              <a:ext uri="{FF2B5EF4-FFF2-40B4-BE49-F238E27FC236}">
                <a16:creationId xmlns:a16="http://schemas.microsoft.com/office/drawing/2014/main" id="{4380B9D5-D839-4D51-9A05-2A702EE8EF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5510" y="3876561"/>
            <a:ext cx="640080" cy="640080"/>
          </a:xfrm>
          <a:prstGeom prst="rect">
            <a:avLst/>
          </a:prstGeom>
        </p:spPr>
      </p:pic>
      <p:pic>
        <p:nvPicPr>
          <p:cNvPr id="40" name="Graphic 39" descr="Question Mark">
            <a:extLst>
              <a:ext uri="{FF2B5EF4-FFF2-40B4-BE49-F238E27FC236}">
                <a16:creationId xmlns:a16="http://schemas.microsoft.com/office/drawing/2014/main" id="{79BF5294-950E-4BD2-A8D3-4A042B3432E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3623" y="4622265"/>
            <a:ext cx="640080" cy="640080"/>
          </a:xfrm>
          <a:prstGeom prst="rect">
            <a:avLst/>
          </a:prstGeom>
        </p:spPr>
      </p:pic>
      <p:pic>
        <p:nvPicPr>
          <p:cNvPr id="41" name="Graphic 40" descr="Lightbulb and gear">
            <a:extLst>
              <a:ext uri="{FF2B5EF4-FFF2-40B4-BE49-F238E27FC236}">
                <a16:creationId xmlns:a16="http://schemas.microsoft.com/office/drawing/2014/main" id="{6C39FE5A-7CBA-4636-9225-1D71521C719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4967" y="2191524"/>
            <a:ext cx="764521" cy="764521"/>
          </a:xfrm>
          <a:prstGeom prst="rect">
            <a:avLst/>
          </a:prstGeom>
        </p:spPr>
      </p:pic>
      <p:pic>
        <p:nvPicPr>
          <p:cNvPr id="43" name="Graphic 42" descr="Rocket">
            <a:extLst>
              <a:ext uri="{FF2B5EF4-FFF2-40B4-BE49-F238E27FC236}">
                <a16:creationId xmlns:a16="http://schemas.microsoft.com/office/drawing/2014/main" id="{DFCD1FDF-B0D3-4F2A-85B0-0D20188A809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09204"/>
            <a:ext cx="640080" cy="640080"/>
          </a:xfrm>
          <a:prstGeom prst="rect">
            <a:avLst/>
          </a:prstGeom>
        </p:spPr>
      </p:pic>
      <p:pic>
        <p:nvPicPr>
          <p:cNvPr id="44" name="Graphic 43" descr="Books">
            <a:extLst>
              <a:ext uri="{FF2B5EF4-FFF2-40B4-BE49-F238E27FC236}">
                <a16:creationId xmlns:a16="http://schemas.microsoft.com/office/drawing/2014/main" id="{3A687488-2589-4FDB-8F9C-00B3083B6DF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89471" y="1466547"/>
            <a:ext cx="640080" cy="640080"/>
          </a:xfrm>
          <a:prstGeom prst="rect">
            <a:avLst/>
          </a:prstGeom>
        </p:spPr>
      </p:pic>
      <p:pic>
        <p:nvPicPr>
          <p:cNvPr id="45" name="Graphic 44" descr="Clipboard Checked">
            <a:extLst>
              <a:ext uri="{FF2B5EF4-FFF2-40B4-BE49-F238E27FC236}">
                <a16:creationId xmlns:a16="http://schemas.microsoft.com/office/drawing/2014/main" id="{E2F1503E-753B-49E4-94CA-96712E07567F}"/>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34967" y="3061669"/>
            <a:ext cx="764521" cy="709268"/>
          </a:xfrm>
          <a:prstGeom prst="rect">
            <a:avLst/>
          </a:prstGeom>
        </p:spPr>
      </p:pic>
    </p:spTree>
    <p:extLst>
      <p:ext uri="{BB962C8B-B14F-4D97-AF65-F5344CB8AC3E}">
        <p14:creationId xmlns:p14="http://schemas.microsoft.com/office/powerpoint/2010/main" val="86803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latin typeface="Arial"/>
                <a:cs typeface="Arial"/>
              </a:rPr>
              <a:t>Prototype Base</a:t>
            </a:r>
            <a:endParaRPr lang="en-US">
              <a:solidFill>
                <a:srgbClr val="0B3D91"/>
              </a:solidFill>
            </a:endParaRP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13</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pic>
        <p:nvPicPr>
          <p:cNvPr id="26" name="Graphic 25" descr="Clipboard Checked">
            <a:extLst>
              <a:ext uri="{FF2B5EF4-FFF2-40B4-BE49-F238E27FC236}">
                <a16:creationId xmlns:a16="http://schemas.microsoft.com/office/drawing/2014/main" id="{A2B0F90F-9440-4180-8C27-739C4E3DEC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28" y="230137"/>
            <a:ext cx="1828800" cy="1828800"/>
          </a:xfrm>
          <a:prstGeom prst="rect">
            <a:avLst/>
          </a:prstGeom>
        </p:spPr>
      </p:pic>
      <p:pic>
        <p:nvPicPr>
          <p:cNvPr id="13" name="Picture 12" descr="A picture containing seat, furniture, chair, stool&#10;&#10;Description automatically generated">
            <a:extLst>
              <a:ext uri="{FF2B5EF4-FFF2-40B4-BE49-F238E27FC236}">
                <a16:creationId xmlns:a16="http://schemas.microsoft.com/office/drawing/2014/main" id="{724E831B-B9EA-464C-9AAA-4CB0A40D72B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81" b="89621" l="9044" r="93540">
                        <a14:foregroundMark x1="9173" y1="74451" x2="9044" y2="74451"/>
                        <a14:foregroundMark x1="33333" y1="21557" x2="33333" y2="21557"/>
                        <a14:foregroundMark x1="34109" y1="21158" x2="34109" y2="21158"/>
                        <a14:foregroundMark x1="31783" y1="27146" x2="31783" y2="27146"/>
                        <a14:foregroundMark x1="31783" y1="27146" x2="31783" y2="27146"/>
                        <a14:foregroundMark x1="31783" y1="26347" x2="31783" y2="26347"/>
                        <a14:foregroundMark x1="31783" y1="26347" x2="31783" y2="26148"/>
                        <a14:foregroundMark x1="91085" y1="76248" x2="91085" y2="76248"/>
                        <a14:foregroundMark x1="91214" y1="76248" x2="91214" y2="76248"/>
                        <a14:foregroundMark x1="86434" y1="75250" x2="87339" y2="75050"/>
                        <a14:foregroundMark x1="91473" y1="76447" x2="93540" y2="75050"/>
                        <a14:foregroundMark x1="78941" y1="46507" x2="82171" y2="57285"/>
                        <a14:backgroundMark x1="40956" y1="38922" x2="40956" y2="38922"/>
                        <a14:backgroundMark x1="50646" y1="34331" x2="50646" y2="34331"/>
                        <a14:backgroundMark x1="64858" y1="72255" x2="64858" y2="72255"/>
                      </a14:backgroundRemoval>
                    </a14:imgEffect>
                  </a14:imgLayer>
                </a14:imgProps>
              </a:ext>
              <a:ext uri="{28A0092B-C50C-407E-A947-70E740481C1C}">
                <a14:useLocalDpi xmlns:a14="http://schemas.microsoft.com/office/drawing/2010/main" val="0"/>
              </a:ext>
            </a:extLst>
          </a:blip>
          <a:stretch>
            <a:fillRect/>
          </a:stretch>
        </p:blipFill>
        <p:spPr>
          <a:xfrm>
            <a:off x="6317411" y="1482087"/>
            <a:ext cx="4391891" cy="2842814"/>
          </a:xfrm>
          <a:prstGeom prst="rect">
            <a:avLst/>
          </a:prstGeom>
        </p:spPr>
      </p:pic>
      <p:pic>
        <p:nvPicPr>
          <p:cNvPr id="30" name="Picture 29">
            <a:extLst>
              <a:ext uri="{FF2B5EF4-FFF2-40B4-BE49-F238E27FC236}">
                <a16:creationId xmlns:a16="http://schemas.microsoft.com/office/drawing/2014/main" id="{B54415E9-3891-4B4C-9F41-1B1A6EFE811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90" b="92943" l="1229" r="91398">
                        <a14:foregroundMark x1="9831" y1="8014" x2="7834" y2="36483"/>
                        <a14:foregroundMark x1="12596" y1="59928" x2="9217" y2="36483"/>
                        <a14:foregroundMark x1="2304" y1="15550" x2="1536" y2="58732"/>
                        <a14:foregroundMark x1="3379" y1="77273" x2="3379" y2="77273"/>
                        <a14:foregroundMark x1="84639" y1="91268" x2="84639" y2="91268"/>
                        <a14:foregroundMark x1="91551" y1="92943" x2="91551" y2="92943"/>
                        <a14:foregroundMark x1="69432" y1="80861" x2="69432" y2="80861"/>
                        <a14:foregroundMark x1="72043" y1="83254" x2="72043" y2="83254"/>
                        <a14:foregroundMark x1="75576" y1="85885" x2="75576" y2="85885"/>
                        <a14:foregroundMark x1="2458" y1="2990" x2="2458" y2="2990"/>
                        <a14:foregroundMark x1="1843" y1="76555" x2="1843" y2="76555"/>
                        <a14:foregroundMark x1="22427" y1="11962" x2="22427" y2="11962"/>
                        <a14:foregroundMark x1="22334" y1="9211" x2="21045" y2="10167"/>
                        <a14:foregroundMark x1="19508" y1="11603" x2="21352" y2="11962"/>
                        <a14:foregroundMark x1="20123" y1="13756" x2="21813" y2="12440"/>
                        <a14:foregroundMark x1="24117" y1="13038" x2="21352" y2="11722"/>
                        <a14:foregroundMark x1="77727" y1="87560" x2="77727" y2="87560"/>
                        <a14:foregroundMark x1="79724" y1="89115" x2="77266" y2="87321"/>
                        <a14:foregroundMark x1="77266" y1="87201" x2="76498" y2="86842"/>
                        <a14:foregroundMark x1="76037" y1="86842" x2="75422" y2="86603"/>
                        <a14:backgroundMark x1="21595" y1="12124" x2="21101" y2="12220"/>
                        <a14:backgroundMark x1="16590" y1="3828" x2="16590" y2="3828"/>
                        <a14:backgroundMark x1="25499" y1="9928" x2="25499" y2="9928"/>
                        <a14:backgroundMark x1="24731" y1="9091" x2="24731" y2="9091"/>
                        <a14:backgroundMark x1="24731" y1="8373" x2="24117" y2="10526"/>
                        <a14:backgroundMark x1="24117" y1="8732" x2="24270" y2="7057"/>
                        <a14:backgroundMark x1="23195" y1="7775" x2="23195" y2="9211"/>
                        <a14:backgroundMark x1="5223" y1="73206" x2="8756" y2="71770"/>
                      </a14:backgroundRemoval>
                    </a14:imgEffect>
                  </a14:imgLayer>
                </a14:imgProps>
              </a:ext>
              <a:ext uri="{28A0092B-C50C-407E-A947-70E740481C1C}">
                <a14:useLocalDpi xmlns:a14="http://schemas.microsoft.com/office/drawing/2010/main" val="0"/>
              </a:ext>
            </a:extLst>
          </a:blip>
          <a:srcRect/>
          <a:stretch>
            <a:fillRect/>
          </a:stretch>
        </p:blipFill>
        <p:spPr bwMode="auto">
          <a:xfrm>
            <a:off x="2624877" y="1640524"/>
            <a:ext cx="1919232" cy="246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Rounded Corners 31">
            <a:extLst>
              <a:ext uri="{FF2B5EF4-FFF2-40B4-BE49-F238E27FC236}">
                <a16:creationId xmlns:a16="http://schemas.microsoft.com/office/drawing/2014/main" id="{A5CFA979-C30C-4CE4-963F-C90E42981C08}"/>
              </a:ext>
            </a:extLst>
          </p:cNvPr>
          <p:cNvSpPr/>
          <p:nvPr/>
        </p:nvSpPr>
        <p:spPr>
          <a:xfrm>
            <a:off x="2101962" y="4285836"/>
            <a:ext cx="278384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altLang="en-US" sz="1800">
                <a:solidFill>
                  <a:schemeClr val="bg1"/>
                </a:solidFill>
              </a:rPr>
              <a:t>Landing Gear Concepts designed by </a:t>
            </a:r>
            <a:r>
              <a:rPr lang="en-US">
                <a:solidFill>
                  <a:schemeClr val="bg1"/>
                </a:solidFill>
              </a:rPr>
              <a:t>Spacecraft Design Team</a:t>
            </a:r>
            <a:endParaRPr lang="en-US"/>
          </a:p>
        </p:txBody>
      </p:sp>
      <p:sp>
        <p:nvSpPr>
          <p:cNvPr id="38" name="Rectangle: Rounded Corners 37">
            <a:extLst>
              <a:ext uri="{FF2B5EF4-FFF2-40B4-BE49-F238E27FC236}">
                <a16:creationId xmlns:a16="http://schemas.microsoft.com/office/drawing/2014/main" id="{1DBC8E49-F197-4858-96FC-F9B758EC6D1D}"/>
              </a:ext>
            </a:extLst>
          </p:cNvPr>
          <p:cNvSpPr/>
          <p:nvPr/>
        </p:nvSpPr>
        <p:spPr>
          <a:xfrm>
            <a:off x="7304558" y="4285836"/>
            <a:ext cx="2783840"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Support up to 40lbs</a:t>
            </a:r>
          </a:p>
          <a:p>
            <a:pPr marL="285750" indent="-285750">
              <a:buFont typeface="Arial" panose="020B0604020202020204" pitchFamily="34" charset="0"/>
              <a:buChar char="•"/>
            </a:pPr>
            <a:r>
              <a:rPr lang="en-US"/>
              <a:t>Provide stable platform for equipment</a:t>
            </a:r>
          </a:p>
          <a:p>
            <a:pPr marL="285750" indent="-285750" algn="ctr">
              <a:buFont typeface="Arial" panose="020B0604020202020204" pitchFamily="34" charset="0"/>
              <a:buChar char="•"/>
            </a:pPr>
            <a:endParaRPr lang="en-US"/>
          </a:p>
        </p:txBody>
      </p:sp>
      <p:pic>
        <p:nvPicPr>
          <p:cNvPr id="36" name="Content Placeholder 2" descr="Users">
            <a:extLst>
              <a:ext uri="{FF2B5EF4-FFF2-40B4-BE49-F238E27FC236}">
                <a16:creationId xmlns:a16="http://schemas.microsoft.com/office/drawing/2014/main" id="{8962B2D7-CBBA-4993-9D8A-A148614031A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5638" y="789879"/>
            <a:ext cx="640080" cy="640080"/>
          </a:xfrm>
          <a:prstGeom prst="rect">
            <a:avLst/>
          </a:prstGeom>
        </p:spPr>
      </p:pic>
      <p:pic>
        <p:nvPicPr>
          <p:cNvPr id="37" name="Graphic 36" descr="Future">
            <a:extLst>
              <a:ext uri="{FF2B5EF4-FFF2-40B4-BE49-F238E27FC236}">
                <a16:creationId xmlns:a16="http://schemas.microsoft.com/office/drawing/2014/main" id="{15D4CD26-61C2-42C2-A7D9-18D100254F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5510" y="3876561"/>
            <a:ext cx="640080" cy="640080"/>
          </a:xfrm>
          <a:prstGeom prst="rect">
            <a:avLst/>
          </a:prstGeom>
        </p:spPr>
      </p:pic>
      <p:pic>
        <p:nvPicPr>
          <p:cNvPr id="39" name="Graphic 38" descr="Question Mark">
            <a:extLst>
              <a:ext uri="{FF2B5EF4-FFF2-40B4-BE49-F238E27FC236}">
                <a16:creationId xmlns:a16="http://schemas.microsoft.com/office/drawing/2014/main" id="{7BEA4318-5074-409B-B138-30AE95547AF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13623" y="4622265"/>
            <a:ext cx="640080" cy="640080"/>
          </a:xfrm>
          <a:prstGeom prst="rect">
            <a:avLst/>
          </a:prstGeom>
        </p:spPr>
      </p:pic>
      <p:pic>
        <p:nvPicPr>
          <p:cNvPr id="40" name="Graphic 39" descr="Lightbulb and gear">
            <a:extLst>
              <a:ext uri="{FF2B5EF4-FFF2-40B4-BE49-F238E27FC236}">
                <a16:creationId xmlns:a16="http://schemas.microsoft.com/office/drawing/2014/main" id="{70CEC513-0589-49D2-9703-45DC8E3A685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191524"/>
            <a:ext cx="764521" cy="764521"/>
          </a:xfrm>
          <a:prstGeom prst="rect">
            <a:avLst/>
          </a:prstGeom>
        </p:spPr>
      </p:pic>
      <p:pic>
        <p:nvPicPr>
          <p:cNvPr id="42" name="Graphic 41" descr="Rocket">
            <a:extLst>
              <a:ext uri="{FF2B5EF4-FFF2-40B4-BE49-F238E27FC236}">
                <a16:creationId xmlns:a16="http://schemas.microsoft.com/office/drawing/2014/main" id="{943D22BF-206D-4A9E-BB9E-E382C828EAF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8" y="109204"/>
            <a:ext cx="640080" cy="640080"/>
          </a:xfrm>
          <a:prstGeom prst="rect">
            <a:avLst/>
          </a:prstGeom>
        </p:spPr>
      </p:pic>
      <p:pic>
        <p:nvPicPr>
          <p:cNvPr id="43" name="Graphic 42" descr="Books">
            <a:extLst>
              <a:ext uri="{FF2B5EF4-FFF2-40B4-BE49-F238E27FC236}">
                <a16:creationId xmlns:a16="http://schemas.microsoft.com/office/drawing/2014/main" id="{80527FDB-C799-40D9-99BE-BDC5D64C0FD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89471" y="1466547"/>
            <a:ext cx="640080" cy="640080"/>
          </a:xfrm>
          <a:prstGeom prst="rect">
            <a:avLst/>
          </a:prstGeom>
        </p:spPr>
      </p:pic>
      <p:pic>
        <p:nvPicPr>
          <p:cNvPr id="44" name="Graphic 43" descr="Clipboard Checked">
            <a:extLst>
              <a:ext uri="{FF2B5EF4-FFF2-40B4-BE49-F238E27FC236}">
                <a16:creationId xmlns:a16="http://schemas.microsoft.com/office/drawing/2014/main" id="{F26F7D7E-A0B2-4799-B65A-291A1AEB043F}"/>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34967" y="3061669"/>
            <a:ext cx="764521" cy="709268"/>
          </a:xfrm>
          <a:prstGeom prst="rect">
            <a:avLst/>
          </a:prstGeom>
        </p:spPr>
      </p:pic>
      <p:sp>
        <p:nvSpPr>
          <p:cNvPr id="45" name="Rectangle 44">
            <a:hlinkClick r:id="rId23" action="ppaction://hlinksldjump"/>
            <a:extLst>
              <a:ext uri="{FF2B5EF4-FFF2-40B4-BE49-F238E27FC236}">
                <a16:creationId xmlns:a16="http://schemas.microsoft.com/office/drawing/2014/main" id="{5D9495D1-9B09-45F1-9481-37F1CCABCDD1}"/>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Rectangle 45">
            <a:hlinkClick r:id="rId24" action="ppaction://hlinksldjump"/>
            <a:extLst>
              <a:ext uri="{FF2B5EF4-FFF2-40B4-BE49-F238E27FC236}">
                <a16:creationId xmlns:a16="http://schemas.microsoft.com/office/drawing/2014/main" id="{3C05CF8E-DBE5-48F4-9BDC-4A8C6875449F}"/>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ectangle 46">
            <a:hlinkClick r:id="rId25" action="ppaction://hlinksldjump"/>
            <a:extLst>
              <a:ext uri="{FF2B5EF4-FFF2-40B4-BE49-F238E27FC236}">
                <a16:creationId xmlns:a16="http://schemas.microsoft.com/office/drawing/2014/main" id="{C171428E-05A8-457C-869E-B94CEF4193D2}"/>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Rectangle 48">
            <a:hlinkClick r:id="rId26" action="ppaction://hlinksldjump"/>
            <a:extLst>
              <a:ext uri="{FF2B5EF4-FFF2-40B4-BE49-F238E27FC236}">
                <a16:creationId xmlns:a16="http://schemas.microsoft.com/office/drawing/2014/main" id="{C14D7E29-93F9-4210-A2B0-C15F43279E91}"/>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0" name="Rectangle 49">
            <a:hlinkClick r:id="rId27" action="ppaction://hlinksldjump"/>
            <a:extLst>
              <a:ext uri="{FF2B5EF4-FFF2-40B4-BE49-F238E27FC236}">
                <a16:creationId xmlns:a16="http://schemas.microsoft.com/office/drawing/2014/main" id="{E274DD0D-30FA-4E93-BF88-A1537263DEA1}"/>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1" name="Rectangle 50">
            <a:hlinkClick r:id="rId28" action="ppaction://hlinksldjump"/>
            <a:extLst>
              <a:ext uri="{FF2B5EF4-FFF2-40B4-BE49-F238E27FC236}">
                <a16:creationId xmlns:a16="http://schemas.microsoft.com/office/drawing/2014/main" id="{D329ED17-1A40-49CB-887D-61734C11BC31}"/>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3" name="Rectangle 52">
            <a:hlinkClick r:id="rId29" action="ppaction://hlinksldjump"/>
            <a:extLst>
              <a:ext uri="{FF2B5EF4-FFF2-40B4-BE49-F238E27FC236}">
                <a16:creationId xmlns:a16="http://schemas.microsoft.com/office/drawing/2014/main" id="{9A548CC7-BF32-467B-B175-2645BBD76FF6}"/>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78666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dirty="0">
                <a:solidFill>
                  <a:srgbClr val="0B3D91"/>
                </a:solidFill>
                <a:latin typeface="Arial"/>
                <a:cs typeface="Arial"/>
              </a:rPr>
              <a:t>Bottle Jack System</a:t>
            </a:r>
            <a:endParaRPr lang="en-US" dirty="0">
              <a:solidFill>
                <a:srgbClr val="0B3D91"/>
              </a:solidFill>
            </a:endParaRP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764528" y="2355067"/>
            <a:ext cx="7052118" cy="4016620"/>
          </a:xfrm>
        </p:spPr>
        <p:txBody>
          <a:bodyPr vert="horz" lIns="91440" tIns="45720" rIns="91440" bIns="45720" rtlCol="0" anchor="t">
            <a:normAutofit/>
          </a:bodyPr>
          <a:lstStyle/>
          <a:p>
            <a:pPr>
              <a:lnSpc>
                <a:spcPct val="125000"/>
              </a:lnSpc>
              <a:buBlip>
                <a:blip r:embed="rId3"/>
              </a:buBlip>
            </a:pPr>
            <a:r>
              <a:rPr lang="en-US" dirty="0">
                <a:latin typeface="Arial"/>
                <a:cs typeface="Arial"/>
              </a:rPr>
              <a:t> </a:t>
            </a:r>
            <a:r>
              <a:rPr lang="en-US" sz="2400">
                <a:latin typeface="Arial"/>
                <a:cs typeface="Arial"/>
              </a:rPr>
              <a:t>Four</a:t>
            </a:r>
            <a:r>
              <a:rPr lang="en-US" sz="2400" dirty="0">
                <a:latin typeface="Arial"/>
                <a:cs typeface="Arial"/>
              </a:rPr>
              <a:t> bottle jacks placed symmetrically on the base plate </a:t>
            </a:r>
          </a:p>
          <a:p>
            <a:pPr>
              <a:lnSpc>
                <a:spcPct val="125000"/>
              </a:lnSpc>
              <a:buBlip>
                <a:blip r:embed="rId3"/>
              </a:buBlip>
            </a:pPr>
            <a:r>
              <a:rPr lang="en-US" dirty="0">
                <a:latin typeface="Arial"/>
                <a:cs typeface="Arial"/>
              </a:rPr>
              <a:t> </a:t>
            </a:r>
            <a:r>
              <a:rPr lang="en-US" sz="2400" dirty="0">
                <a:latin typeface="Arial"/>
                <a:cs typeface="Arial"/>
              </a:rPr>
              <a:t>Fully extended upon landing</a:t>
            </a:r>
          </a:p>
          <a:p>
            <a:pPr lvl="1">
              <a:lnSpc>
                <a:spcPct val="125000"/>
              </a:lnSpc>
              <a:buBlip>
                <a:blip r:embed="rId3"/>
              </a:buBlip>
            </a:pPr>
            <a:r>
              <a:rPr lang="en-US" dirty="0">
                <a:latin typeface="Arial"/>
                <a:cs typeface="Arial"/>
              </a:rPr>
              <a:t> </a:t>
            </a:r>
            <a:r>
              <a:rPr lang="en-US" sz="2000" dirty="0">
                <a:latin typeface="Arial"/>
                <a:cs typeface="Arial"/>
              </a:rPr>
              <a:t>Each jack will release pressure as needed</a:t>
            </a:r>
          </a:p>
          <a:p>
            <a:pPr>
              <a:lnSpc>
                <a:spcPct val="125000"/>
              </a:lnSpc>
              <a:buBlip>
                <a:blip r:embed="rId3"/>
              </a:buBlip>
            </a:pPr>
            <a:r>
              <a:rPr lang="en-US" dirty="0">
                <a:latin typeface="Arial"/>
                <a:cs typeface="Arial"/>
              </a:rPr>
              <a:t> </a:t>
            </a:r>
            <a:r>
              <a:rPr lang="en-US" sz="2400" dirty="0">
                <a:latin typeface="Arial"/>
                <a:cs typeface="Arial"/>
              </a:rPr>
              <a:t>Ball Joint to allow higher degree of freedom at connecting point on the top</a:t>
            </a:r>
          </a:p>
          <a:p>
            <a:pPr marL="457200" lvl="1" indent="0">
              <a:lnSpc>
                <a:spcPct val="125000"/>
              </a:lnSpc>
              <a:buNone/>
            </a:pPr>
            <a:endParaRPr lang="en-US" dirty="0">
              <a:latin typeface="Arial"/>
              <a:cs typeface="Arial"/>
            </a:endParaRPr>
          </a:p>
          <a:p>
            <a:pPr lvl="1">
              <a:lnSpc>
                <a:spcPct val="125000"/>
              </a:lnSpc>
              <a:buBlip>
                <a:blip r:embed="rId3"/>
              </a:buBlip>
            </a:pPr>
            <a:endParaRPr lang="en-US" dirty="0">
              <a:latin typeface="Arial"/>
              <a:cs typeface="Arial"/>
            </a:endParaRPr>
          </a:p>
          <a:p>
            <a:pPr lvl="1">
              <a:lnSpc>
                <a:spcPct val="125000"/>
              </a:lnSpc>
              <a:buBlip>
                <a:blip r:embed="rId3"/>
              </a:buBlip>
            </a:pPr>
            <a:endParaRPr lang="en-US" dirty="0">
              <a:latin typeface="Arial"/>
              <a:cs typeface="Arial"/>
            </a:endParaRPr>
          </a:p>
          <a:p>
            <a:pPr marL="457200" lvl="1" indent="0">
              <a:lnSpc>
                <a:spcPct val="125000"/>
              </a:lnSpc>
              <a:buNone/>
            </a:pPr>
            <a:endParaRPr lang="en-US" dirty="0">
              <a:latin typeface="Arial"/>
              <a:cs typeface="Arial"/>
            </a:endParaRPr>
          </a:p>
          <a:p>
            <a:pPr lvl="1">
              <a:lnSpc>
                <a:spcPct val="125000"/>
              </a:lnSpc>
              <a:buBlip>
                <a:blip r:embed="rId3"/>
              </a:buBlip>
            </a:pPr>
            <a:endParaRPr lang="en-US" dirty="0"/>
          </a:p>
          <a:p>
            <a:endParaRPr lang="en-US" dirty="0"/>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14</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pic>
        <p:nvPicPr>
          <p:cNvPr id="25" name="Graphic 24" descr="Clipboard Checked">
            <a:extLst>
              <a:ext uri="{FF2B5EF4-FFF2-40B4-BE49-F238E27FC236}">
                <a16:creationId xmlns:a16="http://schemas.microsoft.com/office/drawing/2014/main" id="{AFDD2FD4-DD8A-4C8F-9F0E-0A1972D020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28" y="230137"/>
            <a:ext cx="1828800" cy="1828800"/>
          </a:xfrm>
          <a:prstGeom prst="rect">
            <a:avLst/>
          </a:prstGeom>
        </p:spPr>
      </p:pic>
      <p:pic>
        <p:nvPicPr>
          <p:cNvPr id="28" name="Picture 27" descr="A picture containing food processor&#10;&#10;Description automatically generated">
            <a:extLst>
              <a:ext uri="{FF2B5EF4-FFF2-40B4-BE49-F238E27FC236}">
                <a16:creationId xmlns:a16="http://schemas.microsoft.com/office/drawing/2014/main" id="{475C5850-AACA-4EBF-B50A-095C5E33094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7173" b="90577" l="10000" r="90000">
                        <a14:foregroundMark x1="46842" y1="90577" x2="46491" y2="90577"/>
                        <a14:foregroundMark x1="44211" y1="90577" x2="44211" y2="90577"/>
                        <a14:foregroundMark x1="42632" y1="60759" x2="42982" y2="61322"/>
                        <a14:foregroundMark x1="40351" y1="55274" x2="40351" y2="64838"/>
                        <a14:foregroundMark x1="38596" y1="55556" x2="40000" y2="64135"/>
                        <a14:foregroundMark x1="45439" y1="7173" x2="45614" y2="8017"/>
                        <a14:foregroundMark x1="39474" y1="60338" x2="39474" y2="61603"/>
                        <a14:foregroundMark x1="39123" y1="62588" x2="40702" y2="58509"/>
                        <a14:foregroundMark x1="38246" y1="61885" x2="39649" y2="55274"/>
                      </a14:backgroundRemoval>
                    </a14:imgEffect>
                  </a14:imgLayer>
                </a14:imgProps>
              </a:ext>
              <a:ext uri="{28A0092B-C50C-407E-A947-70E740481C1C}">
                <a14:useLocalDpi xmlns:a14="http://schemas.microsoft.com/office/drawing/2010/main" val="0"/>
              </a:ext>
            </a:extLst>
          </a:blip>
          <a:stretch>
            <a:fillRect/>
          </a:stretch>
        </p:blipFill>
        <p:spPr>
          <a:xfrm>
            <a:off x="7730144" y="1406292"/>
            <a:ext cx="3525583" cy="4397703"/>
          </a:xfrm>
          <a:prstGeom prst="rect">
            <a:avLst/>
          </a:prstGeom>
        </p:spPr>
      </p:pic>
      <p:pic>
        <p:nvPicPr>
          <p:cNvPr id="26" name="Content Placeholder 2" descr="Users">
            <a:extLst>
              <a:ext uri="{FF2B5EF4-FFF2-40B4-BE49-F238E27FC236}">
                <a16:creationId xmlns:a16="http://schemas.microsoft.com/office/drawing/2014/main" id="{77F8DB28-C07A-4160-AE5C-F261F46499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5638" y="789879"/>
            <a:ext cx="640080" cy="640080"/>
          </a:xfrm>
          <a:prstGeom prst="rect">
            <a:avLst/>
          </a:prstGeom>
        </p:spPr>
      </p:pic>
      <p:pic>
        <p:nvPicPr>
          <p:cNvPr id="30" name="Graphic 29" descr="Future">
            <a:extLst>
              <a:ext uri="{FF2B5EF4-FFF2-40B4-BE49-F238E27FC236}">
                <a16:creationId xmlns:a16="http://schemas.microsoft.com/office/drawing/2014/main" id="{615D55DC-6DBD-497E-BC39-66844F1AF3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5510" y="3876561"/>
            <a:ext cx="640080" cy="640080"/>
          </a:xfrm>
          <a:prstGeom prst="rect">
            <a:avLst/>
          </a:prstGeom>
        </p:spPr>
      </p:pic>
      <p:pic>
        <p:nvPicPr>
          <p:cNvPr id="32" name="Graphic 31" descr="Question Mark">
            <a:extLst>
              <a:ext uri="{FF2B5EF4-FFF2-40B4-BE49-F238E27FC236}">
                <a16:creationId xmlns:a16="http://schemas.microsoft.com/office/drawing/2014/main" id="{B3648809-8ABD-43CD-8DBF-42214BB9A6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13623" y="4622265"/>
            <a:ext cx="640080" cy="640080"/>
          </a:xfrm>
          <a:prstGeom prst="rect">
            <a:avLst/>
          </a:prstGeom>
        </p:spPr>
      </p:pic>
      <p:pic>
        <p:nvPicPr>
          <p:cNvPr id="34" name="Graphic 33" descr="Lightbulb and gear">
            <a:extLst>
              <a:ext uri="{FF2B5EF4-FFF2-40B4-BE49-F238E27FC236}">
                <a16:creationId xmlns:a16="http://schemas.microsoft.com/office/drawing/2014/main" id="{D8E5626A-3628-4A79-9FE6-6A795248197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191524"/>
            <a:ext cx="764521" cy="764521"/>
          </a:xfrm>
          <a:prstGeom prst="rect">
            <a:avLst/>
          </a:prstGeom>
        </p:spPr>
      </p:pic>
      <p:pic>
        <p:nvPicPr>
          <p:cNvPr id="37" name="Graphic 36" descr="Rocket">
            <a:extLst>
              <a:ext uri="{FF2B5EF4-FFF2-40B4-BE49-F238E27FC236}">
                <a16:creationId xmlns:a16="http://schemas.microsoft.com/office/drawing/2014/main" id="{FF0D717D-198B-4F92-997B-E15D4A29CA5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8" name="Graphic 37" descr="Books">
            <a:extLst>
              <a:ext uri="{FF2B5EF4-FFF2-40B4-BE49-F238E27FC236}">
                <a16:creationId xmlns:a16="http://schemas.microsoft.com/office/drawing/2014/main" id="{56043A0F-711B-48D1-87F2-604AC317591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pic>
        <p:nvPicPr>
          <p:cNvPr id="39" name="Graphic 38" descr="Clipboard Checked">
            <a:extLst>
              <a:ext uri="{FF2B5EF4-FFF2-40B4-BE49-F238E27FC236}">
                <a16:creationId xmlns:a16="http://schemas.microsoft.com/office/drawing/2014/main" id="{0EA8F775-0880-40A7-BEDC-E9BA5025248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34967" y="3061669"/>
            <a:ext cx="764521" cy="709268"/>
          </a:xfrm>
          <a:prstGeom prst="rect">
            <a:avLst/>
          </a:prstGeom>
        </p:spPr>
      </p:pic>
      <p:sp>
        <p:nvSpPr>
          <p:cNvPr id="40" name="Rectangle 39">
            <a:hlinkClick r:id="rId22" action="ppaction://hlinksldjump"/>
            <a:extLst>
              <a:ext uri="{FF2B5EF4-FFF2-40B4-BE49-F238E27FC236}">
                <a16:creationId xmlns:a16="http://schemas.microsoft.com/office/drawing/2014/main" id="{E08CE866-AC5F-4083-B017-FB7C97A04A11}"/>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3" action="ppaction://hlinksldjump"/>
            <a:extLst>
              <a:ext uri="{FF2B5EF4-FFF2-40B4-BE49-F238E27FC236}">
                <a16:creationId xmlns:a16="http://schemas.microsoft.com/office/drawing/2014/main" id="{0596B7C5-E138-43F4-B186-EF41162D76AD}"/>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4" action="ppaction://hlinksldjump"/>
            <a:extLst>
              <a:ext uri="{FF2B5EF4-FFF2-40B4-BE49-F238E27FC236}">
                <a16:creationId xmlns:a16="http://schemas.microsoft.com/office/drawing/2014/main" id="{24BC266E-1D6B-4ECD-A58B-4AF884A4CFA1}"/>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5" action="ppaction://hlinksldjump"/>
            <a:extLst>
              <a:ext uri="{FF2B5EF4-FFF2-40B4-BE49-F238E27FC236}">
                <a16:creationId xmlns:a16="http://schemas.microsoft.com/office/drawing/2014/main" id="{9093838B-7E43-404E-9C7A-FD496BA8102F}"/>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6" action="ppaction://hlinksldjump"/>
            <a:extLst>
              <a:ext uri="{FF2B5EF4-FFF2-40B4-BE49-F238E27FC236}">
                <a16:creationId xmlns:a16="http://schemas.microsoft.com/office/drawing/2014/main" id="{B0836095-6A01-4A19-AB59-BE3F2D196C2E}"/>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7" action="ppaction://hlinksldjump"/>
            <a:extLst>
              <a:ext uri="{FF2B5EF4-FFF2-40B4-BE49-F238E27FC236}">
                <a16:creationId xmlns:a16="http://schemas.microsoft.com/office/drawing/2014/main" id="{892F9874-EE23-4120-973D-0E5B2B25F943}"/>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Rectangle 45">
            <a:hlinkClick r:id="rId28" action="ppaction://hlinksldjump"/>
            <a:extLst>
              <a:ext uri="{FF2B5EF4-FFF2-40B4-BE49-F238E27FC236}">
                <a16:creationId xmlns:a16="http://schemas.microsoft.com/office/drawing/2014/main" id="{BAEA1A63-2AB6-4B13-BA57-9D1F99EB8227}"/>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ectangle 46">
            <a:hlinkClick r:id="rId22" action="ppaction://hlinksldjump"/>
            <a:extLst>
              <a:ext uri="{FF2B5EF4-FFF2-40B4-BE49-F238E27FC236}">
                <a16:creationId xmlns:a16="http://schemas.microsoft.com/office/drawing/2014/main" id="{DD004B9C-2A00-4C02-9ED3-760FA1501243}"/>
              </a:ext>
            </a:extLst>
          </p:cNvPr>
          <p:cNvSpPr/>
          <p:nvPr/>
        </p:nvSpPr>
        <p:spPr>
          <a:xfrm>
            <a:off x="11580015" y="2611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Rectangle 48">
            <a:hlinkClick r:id="rId23" action="ppaction://hlinksldjump"/>
            <a:extLst>
              <a:ext uri="{FF2B5EF4-FFF2-40B4-BE49-F238E27FC236}">
                <a16:creationId xmlns:a16="http://schemas.microsoft.com/office/drawing/2014/main" id="{D73CBACC-2ADF-46CA-9719-855D95B290CD}"/>
              </a:ext>
            </a:extLst>
          </p:cNvPr>
          <p:cNvSpPr/>
          <p:nvPr/>
        </p:nvSpPr>
        <p:spPr>
          <a:xfrm>
            <a:off x="11581635" y="9263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0" name="Rectangle 49">
            <a:hlinkClick r:id="rId24" action="ppaction://hlinksldjump"/>
            <a:extLst>
              <a:ext uri="{FF2B5EF4-FFF2-40B4-BE49-F238E27FC236}">
                <a16:creationId xmlns:a16="http://schemas.microsoft.com/office/drawing/2014/main" id="{1A254676-6928-48D4-A7D0-06042A751F60}"/>
              </a:ext>
            </a:extLst>
          </p:cNvPr>
          <p:cNvSpPr/>
          <p:nvPr/>
        </p:nvSpPr>
        <p:spPr>
          <a:xfrm>
            <a:off x="11688240" y="39691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1" name="Rectangle 50">
            <a:hlinkClick r:id="rId25" action="ppaction://hlinksldjump"/>
            <a:extLst>
              <a:ext uri="{FF2B5EF4-FFF2-40B4-BE49-F238E27FC236}">
                <a16:creationId xmlns:a16="http://schemas.microsoft.com/office/drawing/2014/main" id="{1A486A02-9DE0-4D43-9509-23A6FC274DC3}"/>
              </a:ext>
            </a:extLst>
          </p:cNvPr>
          <p:cNvSpPr/>
          <p:nvPr/>
        </p:nvSpPr>
        <p:spPr>
          <a:xfrm>
            <a:off x="11701041" y="47286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3" name="Rectangle 52">
            <a:hlinkClick r:id="rId26" action="ppaction://hlinksldjump"/>
            <a:extLst>
              <a:ext uri="{FF2B5EF4-FFF2-40B4-BE49-F238E27FC236}">
                <a16:creationId xmlns:a16="http://schemas.microsoft.com/office/drawing/2014/main" id="{342701EA-FE0A-4B53-8FA3-6AC37ED7ECFC}"/>
              </a:ext>
            </a:extLst>
          </p:cNvPr>
          <p:cNvSpPr/>
          <p:nvPr/>
        </p:nvSpPr>
        <p:spPr>
          <a:xfrm>
            <a:off x="11601270" y="16047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4" name="Rectangle 53">
            <a:hlinkClick r:id="rId27" action="ppaction://hlinksldjump"/>
            <a:extLst>
              <a:ext uri="{FF2B5EF4-FFF2-40B4-BE49-F238E27FC236}">
                <a16:creationId xmlns:a16="http://schemas.microsoft.com/office/drawing/2014/main" id="{DDDFACBB-DAB0-492A-B081-F85FC6C13F81}"/>
              </a:ext>
            </a:extLst>
          </p:cNvPr>
          <p:cNvSpPr/>
          <p:nvPr/>
        </p:nvSpPr>
        <p:spPr>
          <a:xfrm>
            <a:off x="11653757" y="23516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5" name="Rectangle 54">
            <a:hlinkClick r:id="rId28" action="ppaction://hlinksldjump"/>
            <a:extLst>
              <a:ext uri="{FF2B5EF4-FFF2-40B4-BE49-F238E27FC236}">
                <a16:creationId xmlns:a16="http://schemas.microsoft.com/office/drawing/2014/main" id="{3D3FD2C2-6883-4A12-8010-0AB5BF2B2578}"/>
              </a:ext>
            </a:extLst>
          </p:cNvPr>
          <p:cNvSpPr/>
          <p:nvPr/>
        </p:nvSpPr>
        <p:spPr>
          <a:xfrm>
            <a:off x="11642051" y="31992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293714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dirty="0">
                <a:solidFill>
                  <a:srgbClr val="0B3D91"/>
                </a:solidFill>
                <a:latin typeface="Arial"/>
                <a:cs typeface="Arial"/>
              </a:rPr>
              <a:t>System Logic</a:t>
            </a:r>
            <a:endParaRPr lang="en-US" dirty="0">
              <a:solidFill>
                <a:srgbClr val="0B3D91"/>
              </a:solidFill>
            </a:endParaRP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764528" y="2355067"/>
            <a:ext cx="6697817" cy="4016620"/>
          </a:xfrm>
        </p:spPr>
        <p:txBody>
          <a:bodyPr vert="horz" lIns="91440" tIns="45720" rIns="91440" bIns="45720" rtlCol="0" anchor="t">
            <a:normAutofit/>
          </a:bodyPr>
          <a:lstStyle/>
          <a:p>
            <a:pPr>
              <a:lnSpc>
                <a:spcPct val="125000"/>
              </a:lnSpc>
              <a:buBlip>
                <a:blip r:embed="rId3"/>
              </a:buBlip>
            </a:pPr>
            <a:r>
              <a:rPr lang="en-US" dirty="0">
                <a:latin typeface="Arial"/>
                <a:cs typeface="Arial"/>
              </a:rPr>
              <a:t> </a:t>
            </a:r>
            <a:r>
              <a:rPr lang="en-US" sz="2400" dirty="0">
                <a:latin typeface="Arial"/>
                <a:cs typeface="Arial"/>
              </a:rPr>
              <a:t>Using Arduino Mega 2560</a:t>
            </a:r>
          </a:p>
          <a:p>
            <a:pPr lvl="1">
              <a:lnSpc>
                <a:spcPct val="125000"/>
              </a:lnSpc>
              <a:buBlip>
                <a:blip r:embed="rId3"/>
              </a:buBlip>
            </a:pPr>
            <a:r>
              <a:rPr lang="en-US" dirty="0">
                <a:latin typeface="Arial"/>
                <a:cs typeface="Arial"/>
              </a:rPr>
              <a:t> </a:t>
            </a:r>
            <a:r>
              <a:rPr lang="en-US" sz="2000" dirty="0">
                <a:latin typeface="Arial"/>
                <a:cs typeface="Arial"/>
              </a:rPr>
              <a:t>Communicates initial orientation data via I2C (Inter-integrated Circuit Protocol)</a:t>
            </a:r>
          </a:p>
          <a:p>
            <a:pPr lvl="1">
              <a:lnSpc>
                <a:spcPct val="125000"/>
              </a:lnSpc>
              <a:buBlip>
                <a:blip r:embed="rId3"/>
              </a:buBlip>
            </a:pPr>
            <a:r>
              <a:rPr lang="en-US" sz="2000" dirty="0">
                <a:latin typeface="Arial"/>
                <a:cs typeface="Arial"/>
              </a:rPr>
              <a:t> Iterative adjustments comparing current angle to pre-adjust angle</a:t>
            </a:r>
          </a:p>
          <a:p>
            <a:pPr lvl="1">
              <a:lnSpc>
                <a:spcPct val="125000"/>
              </a:lnSpc>
              <a:buBlip>
                <a:blip r:embed="rId3"/>
              </a:buBlip>
            </a:pPr>
            <a:r>
              <a:rPr lang="en-US" sz="2000" dirty="0">
                <a:latin typeface="Arial"/>
                <a:cs typeface="Arial"/>
              </a:rPr>
              <a:t> Coarse adjustment until within ±5° of level, fine adjustment until ±2°</a:t>
            </a:r>
          </a:p>
          <a:p>
            <a:pPr lvl="1">
              <a:lnSpc>
                <a:spcPct val="125000"/>
              </a:lnSpc>
              <a:buBlip>
                <a:blip r:embed="rId3"/>
              </a:buBlip>
            </a:pPr>
            <a:endParaRPr lang="en-US" dirty="0">
              <a:latin typeface="Arial"/>
              <a:cs typeface="Arial"/>
            </a:endParaRPr>
          </a:p>
          <a:p>
            <a:pPr lvl="1">
              <a:lnSpc>
                <a:spcPct val="125000"/>
              </a:lnSpc>
              <a:buBlip>
                <a:blip r:embed="rId3"/>
              </a:buBlip>
            </a:pPr>
            <a:endParaRPr lang="en-US" dirty="0">
              <a:latin typeface="Arial"/>
              <a:cs typeface="Arial"/>
            </a:endParaRPr>
          </a:p>
          <a:p>
            <a:endParaRPr lang="en-US" dirty="0"/>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15</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sp>
        <p:nvSpPr>
          <p:cNvPr id="14" name="Rectangle 13">
            <a:hlinkClick r:id="rId4" action="ppaction://hlinksldjump"/>
            <a:extLst>
              <a:ext uri="{FF2B5EF4-FFF2-40B4-BE49-F238E27FC236}">
                <a16:creationId xmlns:a16="http://schemas.microsoft.com/office/drawing/2014/main" id="{C1C0385D-AFED-49B2-A454-3C5D56728E2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5" name="Graphic 24" descr="Clipboard Checked">
            <a:extLst>
              <a:ext uri="{FF2B5EF4-FFF2-40B4-BE49-F238E27FC236}">
                <a16:creationId xmlns:a16="http://schemas.microsoft.com/office/drawing/2014/main" id="{F988D751-EEE5-4E37-9B51-D617FE3E59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4528" y="230137"/>
            <a:ext cx="1828800" cy="1828800"/>
          </a:xfrm>
          <a:prstGeom prst="rect">
            <a:avLst/>
          </a:prstGeom>
        </p:spPr>
      </p:pic>
      <p:pic>
        <p:nvPicPr>
          <p:cNvPr id="13" name="Picture 12" descr="A picture containing text, electronics, circuit&#10;&#10;Description automatically generated">
            <a:extLst>
              <a:ext uri="{FF2B5EF4-FFF2-40B4-BE49-F238E27FC236}">
                <a16:creationId xmlns:a16="http://schemas.microsoft.com/office/drawing/2014/main" id="{32A8F8A1-AA1C-4727-855F-F7806AECE6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2345" y="2799215"/>
            <a:ext cx="3496292" cy="2130407"/>
          </a:xfrm>
          <a:prstGeom prst="rect">
            <a:avLst/>
          </a:prstGeom>
        </p:spPr>
      </p:pic>
      <p:pic>
        <p:nvPicPr>
          <p:cNvPr id="26" name="Content Placeholder 2" descr="Users">
            <a:extLst>
              <a:ext uri="{FF2B5EF4-FFF2-40B4-BE49-F238E27FC236}">
                <a16:creationId xmlns:a16="http://schemas.microsoft.com/office/drawing/2014/main" id="{70559A85-EB4E-46E6-A5BE-8810C8B8909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5638" y="789879"/>
            <a:ext cx="640080" cy="640080"/>
          </a:xfrm>
          <a:prstGeom prst="rect">
            <a:avLst/>
          </a:prstGeom>
        </p:spPr>
      </p:pic>
      <p:pic>
        <p:nvPicPr>
          <p:cNvPr id="28" name="Graphic 27" descr="Future">
            <a:extLst>
              <a:ext uri="{FF2B5EF4-FFF2-40B4-BE49-F238E27FC236}">
                <a16:creationId xmlns:a16="http://schemas.microsoft.com/office/drawing/2014/main" id="{0F027879-00E4-4956-B7A0-436BA932B0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5510" y="3876561"/>
            <a:ext cx="640080" cy="640080"/>
          </a:xfrm>
          <a:prstGeom prst="rect">
            <a:avLst/>
          </a:prstGeom>
        </p:spPr>
      </p:pic>
      <p:pic>
        <p:nvPicPr>
          <p:cNvPr id="30" name="Graphic 29" descr="Question Mark">
            <a:extLst>
              <a:ext uri="{FF2B5EF4-FFF2-40B4-BE49-F238E27FC236}">
                <a16:creationId xmlns:a16="http://schemas.microsoft.com/office/drawing/2014/main" id="{AC55D1B5-99FE-466B-8AC9-9C39C24BB8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13623" y="4622265"/>
            <a:ext cx="640080" cy="640080"/>
          </a:xfrm>
          <a:prstGeom prst="rect">
            <a:avLst/>
          </a:prstGeom>
        </p:spPr>
      </p:pic>
      <p:pic>
        <p:nvPicPr>
          <p:cNvPr id="32" name="Graphic 31" descr="Lightbulb and gear">
            <a:extLst>
              <a:ext uri="{FF2B5EF4-FFF2-40B4-BE49-F238E27FC236}">
                <a16:creationId xmlns:a16="http://schemas.microsoft.com/office/drawing/2014/main" id="{58535C7F-1956-418C-BBFF-4EA439474C0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191524"/>
            <a:ext cx="764521" cy="764521"/>
          </a:xfrm>
          <a:prstGeom prst="rect">
            <a:avLst/>
          </a:prstGeom>
        </p:spPr>
      </p:pic>
      <p:pic>
        <p:nvPicPr>
          <p:cNvPr id="36" name="Graphic 35" descr="Rocket">
            <a:extLst>
              <a:ext uri="{FF2B5EF4-FFF2-40B4-BE49-F238E27FC236}">
                <a16:creationId xmlns:a16="http://schemas.microsoft.com/office/drawing/2014/main" id="{B38D36F8-282D-4C98-A565-B709FBE1257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7" name="Graphic 36" descr="Books">
            <a:extLst>
              <a:ext uri="{FF2B5EF4-FFF2-40B4-BE49-F238E27FC236}">
                <a16:creationId xmlns:a16="http://schemas.microsoft.com/office/drawing/2014/main" id="{7EA529D9-25EC-4BE7-B755-59EAA9EBC5F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pic>
        <p:nvPicPr>
          <p:cNvPr id="38" name="Graphic 37" descr="Clipboard Checked">
            <a:extLst>
              <a:ext uri="{FF2B5EF4-FFF2-40B4-BE49-F238E27FC236}">
                <a16:creationId xmlns:a16="http://schemas.microsoft.com/office/drawing/2014/main" id="{05BA63CA-3EA6-4D8A-A6A2-05E202717F6D}"/>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34967" y="3061669"/>
            <a:ext cx="764521" cy="709268"/>
          </a:xfrm>
          <a:prstGeom prst="rect">
            <a:avLst/>
          </a:prstGeom>
        </p:spPr>
      </p:pic>
      <p:sp>
        <p:nvSpPr>
          <p:cNvPr id="39" name="Rectangle 38">
            <a:hlinkClick r:id="rId22" action="ppaction://hlinksldjump"/>
            <a:extLst>
              <a:ext uri="{FF2B5EF4-FFF2-40B4-BE49-F238E27FC236}">
                <a16:creationId xmlns:a16="http://schemas.microsoft.com/office/drawing/2014/main" id="{FDAA4D85-AF7B-480F-84E0-9ED08F203382}"/>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23" action="ppaction://hlinksldjump"/>
            <a:extLst>
              <a:ext uri="{FF2B5EF4-FFF2-40B4-BE49-F238E27FC236}">
                <a16:creationId xmlns:a16="http://schemas.microsoft.com/office/drawing/2014/main" id="{68FF43B5-DE75-4CED-B07E-40C96C503F22}"/>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4" action="ppaction://hlinksldjump"/>
            <a:extLst>
              <a:ext uri="{FF2B5EF4-FFF2-40B4-BE49-F238E27FC236}">
                <a16:creationId xmlns:a16="http://schemas.microsoft.com/office/drawing/2014/main" id="{548B92E7-8A97-44A2-BFDD-D8ECC6FC7CBD}"/>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4" action="ppaction://hlinksldjump"/>
            <a:extLst>
              <a:ext uri="{FF2B5EF4-FFF2-40B4-BE49-F238E27FC236}">
                <a16:creationId xmlns:a16="http://schemas.microsoft.com/office/drawing/2014/main" id="{223D17D2-57A1-478E-9169-93C5C638A3DF}"/>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5" action="ppaction://hlinksldjump"/>
            <a:extLst>
              <a:ext uri="{FF2B5EF4-FFF2-40B4-BE49-F238E27FC236}">
                <a16:creationId xmlns:a16="http://schemas.microsoft.com/office/drawing/2014/main" id="{96CEDB26-B09F-48EC-95F8-90175C77869D}"/>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6" action="ppaction://hlinksldjump"/>
            <a:extLst>
              <a:ext uri="{FF2B5EF4-FFF2-40B4-BE49-F238E27FC236}">
                <a16:creationId xmlns:a16="http://schemas.microsoft.com/office/drawing/2014/main" id="{CAEE88BB-810D-45BC-9973-439E31774199}"/>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7" action="ppaction://hlinksldjump"/>
            <a:extLst>
              <a:ext uri="{FF2B5EF4-FFF2-40B4-BE49-F238E27FC236}">
                <a16:creationId xmlns:a16="http://schemas.microsoft.com/office/drawing/2014/main" id="{2A9A0623-7C95-491E-AABF-A135097238C9}"/>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504841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6120" y="101290"/>
            <a:ext cx="10515600" cy="1325563"/>
          </a:xfrm>
        </p:spPr>
        <p:txBody>
          <a:bodyPr/>
          <a:lstStyle/>
          <a:p>
            <a:pPr algn="ctr"/>
            <a:r>
              <a:rPr lang="en-US">
                <a:solidFill>
                  <a:srgbClr val="0B3D91"/>
                </a:solidFill>
                <a:latin typeface="Arial"/>
                <a:cs typeface="Arial"/>
              </a:rPr>
              <a:t>Wiring Schematic</a:t>
            </a:r>
            <a:endParaRPr lang="en-US">
              <a:solidFill>
                <a:srgbClr val="0B3D91"/>
              </a:solidFill>
            </a:endParaRP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16</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pic>
        <p:nvPicPr>
          <p:cNvPr id="25" name="Graphic 24" descr="Clipboard Checked">
            <a:extLst>
              <a:ext uri="{FF2B5EF4-FFF2-40B4-BE49-F238E27FC236}">
                <a16:creationId xmlns:a16="http://schemas.microsoft.com/office/drawing/2014/main" id="{F988D751-EEE5-4E37-9B51-D617FE3E5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4528" y="230137"/>
            <a:ext cx="1828800" cy="1828800"/>
          </a:xfrm>
          <a:prstGeom prst="rect">
            <a:avLst/>
          </a:prstGeom>
        </p:spPr>
      </p:pic>
      <p:pic>
        <p:nvPicPr>
          <p:cNvPr id="26" name="Graphic 25">
            <a:extLst>
              <a:ext uri="{FF2B5EF4-FFF2-40B4-BE49-F238E27FC236}">
                <a16:creationId xmlns:a16="http://schemas.microsoft.com/office/drawing/2014/main" id="{1D3B5C5F-2995-224D-BBDB-346F298383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955841" y="1239145"/>
            <a:ext cx="4288330" cy="4453936"/>
          </a:xfrm>
          <a:prstGeom prst="rect">
            <a:avLst/>
          </a:prstGeom>
        </p:spPr>
      </p:pic>
      <p:cxnSp>
        <p:nvCxnSpPr>
          <p:cNvPr id="28" name="Straight Arrow Connector 27">
            <a:extLst>
              <a:ext uri="{FF2B5EF4-FFF2-40B4-BE49-F238E27FC236}">
                <a16:creationId xmlns:a16="http://schemas.microsoft.com/office/drawing/2014/main" id="{3BDC3C47-1ED5-40AA-81FB-90186F2C7FA6}"/>
              </a:ext>
            </a:extLst>
          </p:cNvPr>
          <p:cNvCxnSpPr>
            <a:cxnSpLocks/>
          </p:cNvCxnSpPr>
          <p:nvPr/>
        </p:nvCxnSpPr>
        <p:spPr>
          <a:xfrm flipH="1">
            <a:off x="6154911" y="1960564"/>
            <a:ext cx="23368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506A5B-DBA5-45B6-9174-2249884896AD}"/>
              </a:ext>
            </a:extLst>
          </p:cNvPr>
          <p:cNvSpPr txBox="1"/>
          <p:nvPr/>
        </p:nvSpPr>
        <p:spPr>
          <a:xfrm>
            <a:off x="6395146" y="1637405"/>
            <a:ext cx="2196957"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Arduino Mega 2560</a:t>
            </a:r>
          </a:p>
        </p:txBody>
      </p:sp>
      <p:cxnSp>
        <p:nvCxnSpPr>
          <p:cNvPr id="30" name="Straight Arrow Connector 29">
            <a:extLst>
              <a:ext uri="{FF2B5EF4-FFF2-40B4-BE49-F238E27FC236}">
                <a16:creationId xmlns:a16="http://schemas.microsoft.com/office/drawing/2014/main" id="{EF340304-7663-4B49-976E-AA80825BB231}"/>
              </a:ext>
            </a:extLst>
          </p:cNvPr>
          <p:cNvCxnSpPr>
            <a:cxnSpLocks/>
          </p:cNvCxnSpPr>
          <p:nvPr/>
        </p:nvCxnSpPr>
        <p:spPr>
          <a:xfrm flipH="1">
            <a:off x="5409146" y="5047071"/>
            <a:ext cx="233680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6FB219B-3956-4DDA-B7C1-22540F7D05BF}"/>
              </a:ext>
            </a:extLst>
          </p:cNvPr>
          <p:cNvSpPr txBox="1"/>
          <p:nvPr/>
        </p:nvSpPr>
        <p:spPr>
          <a:xfrm>
            <a:off x="5821571" y="4705200"/>
            <a:ext cx="2096566" cy="369332"/>
          </a:xfrm>
          <a:prstGeom prst="rect">
            <a:avLst/>
          </a:prstGeom>
          <a:noFill/>
        </p:spPr>
        <p:txBody>
          <a:bodyPr wrap="square" rtlCol="0">
            <a:spAutoFit/>
          </a:bodyPr>
          <a:lstStyle/>
          <a:p>
            <a:r>
              <a:rPr lang="en-US">
                <a:latin typeface="Arial"/>
                <a:cs typeface="Arial"/>
              </a:rPr>
              <a:t>NEMA17 Stepper</a:t>
            </a:r>
            <a:endParaRPr lang="en-US"/>
          </a:p>
        </p:txBody>
      </p:sp>
      <p:cxnSp>
        <p:nvCxnSpPr>
          <p:cNvPr id="34" name="Straight Arrow Connector 33">
            <a:extLst>
              <a:ext uri="{FF2B5EF4-FFF2-40B4-BE49-F238E27FC236}">
                <a16:creationId xmlns:a16="http://schemas.microsoft.com/office/drawing/2014/main" id="{ED886EEC-91FB-4C99-9310-F03675EB3802}"/>
              </a:ext>
            </a:extLst>
          </p:cNvPr>
          <p:cNvCxnSpPr>
            <a:cxnSpLocks/>
          </p:cNvCxnSpPr>
          <p:nvPr/>
        </p:nvCxnSpPr>
        <p:spPr>
          <a:xfrm flipH="1" flipV="1">
            <a:off x="6395146" y="3292186"/>
            <a:ext cx="2096565" cy="1131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D37B1A8-911E-4101-A213-B754B1A54A02}"/>
              </a:ext>
            </a:extLst>
          </p:cNvPr>
          <p:cNvSpPr txBox="1"/>
          <p:nvPr/>
        </p:nvSpPr>
        <p:spPr>
          <a:xfrm>
            <a:off x="7166027" y="2977120"/>
            <a:ext cx="1614145" cy="369332"/>
          </a:xfrm>
          <a:prstGeom prst="rect">
            <a:avLst/>
          </a:prstGeom>
          <a:noFill/>
        </p:spPr>
        <p:txBody>
          <a:bodyPr wrap="square" rtlCol="0">
            <a:spAutoFit/>
          </a:bodyPr>
          <a:lstStyle/>
          <a:p>
            <a:r>
              <a:rPr lang="en-US">
                <a:latin typeface="Arial"/>
                <a:cs typeface="Arial"/>
              </a:rPr>
              <a:t>GY-521 IMU</a:t>
            </a:r>
            <a:endParaRPr lang="en-US"/>
          </a:p>
        </p:txBody>
      </p:sp>
      <p:cxnSp>
        <p:nvCxnSpPr>
          <p:cNvPr id="37" name="Straight Arrow Connector 36">
            <a:extLst>
              <a:ext uri="{FF2B5EF4-FFF2-40B4-BE49-F238E27FC236}">
                <a16:creationId xmlns:a16="http://schemas.microsoft.com/office/drawing/2014/main" id="{80A5AA02-0AE3-4D98-878F-992C9CA0F5D4}"/>
              </a:ext>
            </a:extLst>
          </p:cNvPr>
          <p:cNvCxnSpPr>
            <a:cxnSpLocks/>
          </p:cNvCxnSpPr>
          <p:nvPr/>
        </p:nvCxnSpPr>
        <p:spPr>
          <a:xfrm flipV="1">
            <a:off x="764528" y="3346452"/>
            <a:ext cx="3824848" cy="353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9022BD4-F8C1-499F-AA36-68FBAF4FBA51}"/>
              </a:ext>
            </a:extLst>
          </p:cNvPr>
          <p:cNvSpPr txBox="1"/>
          <p:nvPr/>
        </p:nvSpPr>
        <p:spPr>
          <a:xfrm>
            <a:off x="699330" y="3005969"/>
            <a:ext cx="2230810" cy="369332"/>
          </a:xfrm>
          <a:prstGeom prst="rect">
            <a:avLst/>
          </a:prstGeom>
          <a:noFill/>
        </p:spPr>
        <p:txBody>
          <a:bodyPr wrap="square" rtlCol="0">
            <a:spAutoFit/>
          </a:bodyPr>
          <a:lstStyle/>
          <a:p>
            <a:r>
              <a:rPr lang="en-US">
                <a:latin typeface="Arial"/>
                <a:cs typeface="Arial"/>
              </a:rPr>
              <a:t>L298 Motor Driver</a:t>
            </a:r>
            <a:endParaRPr lang="en-US"/>
          </a:p>
        </p:txBody>
      </p:sp>
      <p:pic>
        <p:nvPicPr>
          <p:cNvPr id="40" name="Picture 39" descr="A picture containing text, battery, electronics&#10;&#10;Description automatically generated">
            <a:extLst>
              <a:ext uri="{FF2B5EF4-FFF2-40B4-BE49-F238E27FC236}">
                <a16:creationId xmlns:a16="http://schemas.microsoft.com/office/drawing/2014/main" id="{B59A5596-D09B-4ED1-A381-21065481DEA7}"/>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34234" y1="23412" x2="34234" y2="23412"/>
                        <a14:foregroundMark x1="67267" y1="24319" x2="67267" y2="24319"/>
                        <a14:backgroundMark x1="63964" y1="11434" x2="67417" y2="13067"/>
                        <a14:backgroundMark x1="63964" y1="12523" x2="65315" y2="13975"/>
                        <a14:backgroundMark x1="63814" y1="10708" x2="63964" y2="10708"/>
                        <a14:backgroundMark x1="63964" y1="10526" x2="63964" y2="10526"/>
                        <a14:backgroundMark x1="63363" y1="10526" x2="63363" y2="10526"/>
                        <a14:backgroundMark x1="62913" y1="9982" x2="64865" y2="11252"/>
                      </a14:backgroundRemoval>
                    </a14:imgEffect>
                  </a14:imgLayer>
                </a14:imgProps>
              </a:ext>
              <a:ext uri="{28A0092B-C50C-407E-A947-70E740481C1C}">
                <a14:useLocalDpi xmlns:a14="http://schemas.microsoft.com/office/drawing/2010/main" val="0"/>
              </a:ext>
            </a:extLst>
          </a:blip>
          <a:stretch>
            <a:fillRect/>
          </a:stretch>
        </p:blipFill>
        <p:spPr>
          <a:xfrm>
            <a:off x="8466854" y="4113426"/>
            <a:ext cx="2096565" cy="1734545"/>
          </a:xfrm>
          <a:prstGeom prst="rect">
            <a:avLst/>
          </a:prstGeom>
        </p:spPr>
      </p:pic>
      <p:cxnSp>
        <p:nvCxnSpPr>
          <p:cNvPr id="39" name="Straight Arrow Connector 38">
            <a:extLst>
              <a:ext uri="{FF2B5EF4-FFF2-40B4-BE49-F238E27FC236}">
                <a16:creationId xmlns:a16="http://schemas.microsoft.com/office/drawing/2014/main" id="{E437CE36-D9A2-6540-A7A2-D2298B08637D}"/>
              </a:ext>
            </a:extLst>
          </p:cNvPr>
          <p:cNvCxnSpPr>
            <a:cxnSpLocks/>
          </p:cNvCxnSpPr>
          <p:nvPr/>
        </p:nvCxnSpPr>
        <p:spPr>
          <a:xfrm flipH="1" flipV="1">
            <a:off x="7323278" y="3949540"/>
            <a:ext cx="1268825" cy="4280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8117541-2E35-054A-B260-2D415A74236A}"/>
              </a:ext>
            </a:extLst>
          </p:cNvPr>
          <p:cNvSpPr txBox="1"/>
          <p:nvPr/>
        </p:nvSpPr>
        <p:spPr>
          <a:xfrm>
            <a:off x="8863880" y="4065120"/>
            <a:ext cx="1197764" cy="369332"/>
          </a:xfrm>
          <a:prstGeom prst="rect">
            <a:avLst/>
          </a:prstGeom>
          <a:noFill/>
        </p:spPr>
        <p:txBody>
          <a:bodyPr wrap="square" rtlCol="0">
            <a:spAutoFit/>
          </a:bodyPr>
          <a:lstStyle/>
          <a:p>
            <a:r>
              <a:rPr lang="en-US">
                <a:latin typeface="Arial" panose="020B0604020202020204" pitchFamily="34" charset="0"/>
                <a:cs typeface="Arial" panose="020B0604020202020204" pitchFamily="34" charset="0"/>
              </a:rPr>
              <a:t>12V 35Ah</a:t>
            </a:r>
          </a:p>
        </p:txBody>
      </p:sp>
      <p:pic>
        <p:nvPicPr>
          <p:cNvPr id="41" name="Content Placeholder 2" descr="Users">
            <a:extLst>
              <a:ext uri="{FF2B5EF4-FFF2-40B4-BE49-F238E27FC236}">
                <a16:creationId xmlns:a16="http://schemas.microsoft.com/office/drawing/2014/main" id="{CB1C17A9-E39C-4569-8537-109B80B3E3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5638" y="789879"/>
            <a:ext cx="640080" cy="640080"/>
          </a:xfrm>
          <a:prstGeom prst="rect">
            <a:avLst/>
          </a:prstGeom>
        </p:spPr>
      </p:pic>
      <p:pic>
        <p:nvPicPr>
          <p:cNvPr id="42" name="Graphic 41" descr="Future">
            <a:extLst>
              <a:ext uri="{FF2B5EF4-FFF2-40B4-BE49-F238E27FC236}">
                <a16:creationId xmlns:a16="http://schemas.microsoft.com/office/drawing/2014/main" id="{76D24A01-7209-4CFF-B17F-C921558CF0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5510" y="3876561"/>
            <a:ext cx="640080" cy="640080"/>
          </a:xfrm>
          <a:prstGeom prst="rect">
            <a:avLst/>
          </a:prstGeom>
        </p:spPr>
      </p:pic>
      <p:pic>
        <p:nvPicPr>
          <p:cNvPr id="43" name="Graphic 42" descr="Question Mark">
            <a:extLst>
              <a:ext uri="{FF2B5EF4-FFF2-40B4-BE49-F238E27FC236}">
                <a16:creationId xmlns:a16="http://schemas.microsoft.com/office/drawing/2014/main" id="{6B3FCB91-4790-46DD-AC7F-32E198C4AC6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13623" y="4622265"/>
            <a:ext cx="640080" cy="640080"/>
          </a:xfrm>
          <a:prstGeom prst="rect">
            <a:avLst/>
          </a:prstGeom>
        </p:spPr>
      </p:pic>
      <p:pic>
        <p:nvPicPr>
          <p:cNvPr id="44" name="Graphic 43" descr="Lightbulb and gear">
            <a:extLst>
              <a:ext uri="{FF2B5EF4-FFF2-40B4-BE49-F238E27FC236}">
                <a16:creationId xmlns:a16="http://schemas.microsoft.com/office/drawing/2014/main" id="{42FA6AE5-0890-461D-8246-D17D943CE64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191524"/>
            <a:ext cx="764521" cy="764521"/>
          </a:xfrm>
          <a:prstGeom prst="rect">
            <a:avLst/>
          </a:prstGeom>
        </p:spPr>
      </p:pic>
      <p:pic>
        <p:nvPicPr>
          <p:cNvPr id="46" name="Graphic 45" descr="Rocket">
            <a:extLst>
              <a:ext uri="{FF2B5EF4-FFF2-40B4-BE49-F238E27FC236}">
                <a16:creationId xmlns:a16="http://schemas.microsoft.com/office/drawing/2014/main" id="{ABB60E73-564E-4C6E-AB2E-55A369D7FE8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8" y="109204"/>
            <a:ext cx="640080" cy="640080"/>
          </a:xfrm>
          <a:prstGeom prst="rect">
            <a:avLst/>
          </a:prstGeom>
        </p:spPr>
      </p:pic>
      <p:pic>
        <p:nvPicPr>
          <p:cNvPr id="47" name="Graphic 46" descr="Books">
            <a:extLst>
              <a:ext uri="{FF2B5EF4-FFF2-40B4-BE49-F238E27FC236}">
                <a16:creationId xmlns:a16="http://schemas.microsoft.com/office/drawing/2014/main" id="{9936E4DE-401D-4D44-ACF2-10DD4419466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89471" y="1466547"/>
            <a:ext cx="640080" cy="640080"/>
          </a:xfrm>
          <a:prstGeom prst="rect">
            <a:avLst/>
          </a:prstGeom>
        </p:spPr>
      </p:pic>
      <p:pic>
        <p:nvPicPr>
          <p:cNvPr id="49" name="Graphic 48" descr="Clipboard Checked">
            <a:extLst>
              <a:ext uri="{FF2B5EF4-FFF2-40B4-BE49-F238E27FC236}">
                <a16:creationId xmlns:a16="http://schemas.microsoft.com/office/drawing/2014/main" id="{5721763B-4362-4F48-9975-6F4EA562E54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34967" y="3061669"/>
            <a:ext cx="764521" cy="709268"/>
          </a:xfrm>
          <a:prstGeom prst="rect">
            <a:avLst/>
          </a:prstGeom>
        </p:spPr>
      </p:pic>
    </p:spTree>
    <p:extLst>
      <p:ext uri="{BB962C8B-B14F-4D97-AF65-F5344CB8AC3E}">
        <p14:creationId xmlns:p14="http://schemas.microsoft.com/office/powerpoint/2010/main" val="319293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dirty="0">
                <a:solidFill>
                  <a:srgbClr val="0B3D91"/>
                </a:solidFill>
                <a:latin typeface="Arial"/>
                <a:cs typeface="Arial"/>
              </a:rPr>
              <a:t>Testing</a:t>
            </a:r>
            <a:endParaRPr lang="en-US" dirty="0">
              <a:solidFill>
                <a:srgbClr val="0B3D91"/>
              </a:solidFill>
            </a:endParaRP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764528" y="2355067"/>
            <a:ext cx="5376367" cy="3447019"/>
          </a:xfrm>
        </p:spPr>
        <p:txBody>
          <a:bodyPr vert="horz" lIns="91440" tIns="45720" rIns="91440" bIns="45720" rtlCol="0" anchor="t">
            <a:normAutofit/>
          </a:bodyPr>
          <a:lstStyle/>
          <a:p>
            <a:pPr>
              <a:lnSpc>
                <a:spcPct val="125000"/>
              </a:lnSpc>
              <a:buBlip>
                <a:blip r:embed="rId3"/>
              </a:buBlip>
            </a:pPr>
            <a:r>
              <a:rPr lang="en-US" dirty="0">
                <a:latin typeface="Arial"/>
                <a:cs typeface="Arial"/>
              </a:rPr>
              <a:t> </a:t>
            </a:r>
            <a:r>
              <a:rPr lang="en-US" sz="2400" dirty="0">
                <a:latin typeface="Arial"/>
                <a:cs typeface="Arial"/>
              </a:rPr>
              <a:t>Will be using simulations to test design in lunar-like conditions and impact force</a:t>
            </a:r>
          </a:p>
          <a:p>
            <a:pPr>
              <a:lnSpc>
                <a:spcPct val="125000"/>
              </a:lnSpc>
              <a:buBlip>
                <a:blip r:embed="rId3"/>
              </a:buBlip>
            </a:pPr>
            <a:r>
              <a:rPr lang="en-US" sz="2400" dirty="0">
                <a:latin typeface="Arial"/>
                <a:cs typeface="Arial"/>
              </a:rPr>
              <a:t> Physical prototype to test leveling capabilities</a:t>
            </a: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17</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pic>
        <p:nvPicPr>
          <p:cNvPr id="25" name="Graphic 24" descr="Clipboard Checked">
            <a:extLst>
              <a:ext uri="{FF2B5EF4-FFF2-40B4-BE49-F238E27FC236}">
                <a16:creationId xmlns:a16="http://schemas.microsoft.com/office/drawing/2014/main" id="{316B525E-2C27-4EB9-A9AD-37F3DA4395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4528" y="230137"/>
            <a:ext cx="1828800" cy="1828800"/>
          </a:xfrm>
          <a:prstGeom prst="rect">
            <a:avLst/>
          </a:prstGeom>
        </p:spPr>
      </p:pic>
      <p:pic>
        <p:nvPicPr>
          <p:cNvPr id="26" name="Picture 25">
            <a:extLst>
              <a:ext uri="{FF2B5EF4-FFF2-40B4-BE49-F238E27FC236}">
                <a16:creationId xmlns:a16="http://schemas.microsoft.com/office/drawing/2014/main" id="{473AD244-6721-469C-91D5-1ADFDE6EFC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895" y="1792703"/>
            <a:ext cx="4477867" cy="35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Content Placeholder 2" descr="Users">
            <a:extLst>
              <a:ext uri="{FF2B5EF4-FFF2-40B4-BE49-F238E27FC236}">
                <a16:creationId xmlns:a16="http://schemas.microsoft.com/office/drawing/2014/main" id="{B8657A4C-AD78-49C6-A399-E9FC721D3C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5638" y="789879"/>
            <a:ext cx="640080" cy="640080"/>
          </a:xfrm>
          <a:prstGeom prst="rect">
            <a:avLst/>
          </a:prstGeom>
        </p:spPr>
      </p:pic>
      <p:pic>
        <p:nvPicPr>
          <p:cNvPr id="30" name="Graphic 29" descr="Future">
            <a:extLst>
              <a:ext uri="{FF2B5EF4-FFF2-40B4-BE49-F238E27FC236}">
                <a16:creationId xmlns:a16="http://schemas.microsoft.com/office/drawing/2014/main" id="{3239785D-8733-4E74-9A89-AACFD99B70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5510" y="3876561"/>
            <a:ext cx="640080" cy="640080"/>
          </a:xfrm>
          <a:prstGeom prst="rect">
            <a:avLst/>
          </a:prstGeom>
        </p:spPr>
      </p:pic>
      <p:pic>
        <p:nvPicPr>
          <p:cNvPr id="32" name="Graphic 31" descr="Question Mark">
            <a:extLst>
              <a:ext uri="{FF2B5EF4-FFF2-40B4-BE49-F238E27FC236}">
                <a16:creationId xmlns:a16="http://schemas.microsoft.com/office/drawing/2014/main" id="{DFE10A3C-A277-43B1-ADBC-1B6A44493D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13623" y="4622265"/>
            <a:ext cx="640080" cy="640080"/>
          </a:xfrm>
          <a:prstGeom prst="rect">
            <a:avLst/>
          </a:prstGeom>
        </p:spPr>
      </p:pic>
      <p:pic>
        <p:nvPicPr>
          <p:cNvPr id="34" name="Graphic 33" descr="Lightbulb and gear">
            <a:extLst>
              <a:ext uri="{FF2B5EF4-FFF2-40B4-BE49-F238E27FC236}">
                <a16:creationId xmlns:a16="http://schemas.microsoft.com/office/drawing/2014/main" id="{4A63E1BD-D369-48E3-980B-AEDDD5E7176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4967" y="2191524"/>
            <a:ext cx="764521" cy="764521"/>
          </a:xfrm>
          <a:prstGeom prst="rect">
            <a:avLst/>
          </a:prstGeom>
        </p:spPr>
      </p:pic>
      <p:pic>
        <p:nvPicPr>
          <p:cNvPr id="37" name="Graphic 36" descr="Rocket">
            <a:extLst>
              <a:ext uri="{FF2B5EF4-FFF2-40B4-BE49-F238E27FC236}">
                <a16:creationId xmlns:a16="http://schemas.microsoft.com/office/drawing/2014/main" id="{F85C2AFC-84F6-4C00-95BF-41C204FE150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09204"/>
            <a:ext cx="640080" cy="640080"/>
          </a:xfrm>
          <a:prstGeom prst="rect">
            <a:avLst/>
          </a:prstGeom>
        </p:spPr>
      </p:pic>
      <p:pic>
        <p:nvPicPr>
          <p:cNvPr id="38" name="Graphic 37" descr="Books">
            <a:extLst>
              <a:ext uri="{FF2B5EF4-FFF2-40B4-BE49-F238E27FC236}">
                <a16:creationId xmlns:a16="http://schemas.microsoft.com/office/drawing/2014/main" id="{423C0A69-FCCB-4D27-A75E-95ABCAF352E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89471" y="1466547"/>
            <a:ext cx="640080" cy="640080"/>
          </a:xfrm>
          <a:prstGeom prst="rect">
            <a:avLst/>
          </a:prstGeom>
        </p:spPr>
      </p:pic>
      <p:pic>
        <p:nvPicPr>
          <p:cNvPr id="39" name="Graphic 38" descr="Clipboard Checked">
            <a:extLst>
              <a:ext uri="{FF2B5EF4-FFF2-40B4-BE49-F238E27FC236}">
                <a16:creationId xmlns:a16="http://schemas.microsoft.com/office/drawing/2014/main" id="{29CB9BF7-FA97-4F30-8554-B7FCA1F84EE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34967" y="3061669"/>
            <a:ext cx="764521" cy="709268"/>
          </a:xfrm>
          <a:prstGeom prst="rect">
            <a:avLst/>
          </a:prstGeom>
        </p:spPr>
      </p:pic>
      <p:sp>
        <p:nvSpPr>
          <p:cNvPr id="40" name="Rectangle 39">
            <a:hlinkClick r:id="rId21" action="ppaction://hlinksldjump"/>
            <a:extLst>
              <a:ext uri="{FF2B5EF4-FFF2-40B4-BE49-F238E27FC236}">
                <a16:creationId xmlns:a16="http://schemas.microsoft.com/office/drawing/2014/main" id="{2A25205A-E182-4320-AD8A-FCCF67C457FC}"/>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2" action="ppaction://hlinksldjump"/>
            <a:extLst>
              <a:ext uri="{FF2B5EF4-FFF2-40B4-BE49-F238E27FC236}">
                <a16:creationId xmlns:a16="http://schemas.microsoft.com/office/drawing/2014/main" id="{2B82A763-5F5C-4740-9B03-E175BBF1717F}"/>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3" action="ppaction://hlinksldjump"/>
            <a:extLst>
              <a:ext uri="{FF2B5EF4-FFF2-40B4-BE49-F238E27FC236}">
                <a16:creationId xmlns:a16="http://schemas.microsoft.com/office/drawing/2014/main" id="{75DFCEB2-2F2C-4247-A648-EBC2856463C1}"/>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4" action="ppaction://hlinksldjump"/>
            <a:extLst>
              <a:ext uri="{FF2B5EF4-FFF2-40B4-BE49-F238E27FC236}">
                <a16:creationId xmlns:a16="http://schemas.microsoft.com/office/drawing/2014/main" id="{AD86B4F8-10F8-4B49-BEE1-4B3F57CF513E}"/>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5" action="ppaction://hlinksldjump"/>
            <a:extLst>
              <a:ext uri="{FF2B5EF4-FFF2-40B4-BE49-F238E27FC236}">
                <a16:creationId xmlns:a16="http://schemas.microsoft.com/office/drawing/2014/main" id="{9A27DF30-8091-419A-BC33-36A89BDFF5F8}"/>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6" action="ppaction://hlinksldjump"/>
            <a:extLst>
              <a:ext uri="{FF2B5EF4-FFF2-40B4-BE49-F238E27FC236}">
                <a16:creationId xmlns:a16="http://schemas.microsoft.com/office/drawing/2014/main" id="{66247F2E-4B59-424A-BF87-BAA652B76033}"/>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47" name="Picture 46">
            <a:extLst>
              <a:ext uri="{FF2B5EF4-FFF2-40B4-BE49-F238E27FC236}">
                <a16:creationId xmlns:a16="http://schemas.microsoft.com/office/drawing/2014/main" id="{676A5EB2-A82C-424A-AC3C-5F2C306352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804579"/>
            <a:ext cx="4477867" cy="357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45">
            <a:hlinkClick r:id="rId27" action="ppaction://hlinksldjump"/>
            <a:extLst>
              <a:ext uri="{FF2B5EF4-FFF2-40B4-BE49-F238E27FC236}">
                <a16:creationId xmlns:a16="http://schemas.microsoft.com/office/drawing/2014/main" id="{D09D24F6-C4B6-487E-ABD3-267B94664357}"/>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62630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652A45BA-B0CC-4920-BBE2-77D0F9552DFA}"/>
              </a:ext>
            </a:extLst>
          </p:cNvPr>
          <p:cNvPicPr>
            <a:picLocks noChangeAspect="1"/>
          </p:cNvPicPr>
          <p:nvPr/>
        </p:nvPicPr>
        <p:blipFill>
          <a:blip r:embed="rId3"/>
          <a:stretch>
            <a:fillRect/>
          </a:stretch>
        </p:blipFill>
        <p:spPr>
          <a:xfrm>
            <a:off x="351061" y="1534427"/>
            <a:ext cx="11012875" cy="3614099"/>
          </a:xfrm>
          <a:prstGeom prst="rect">
            <a:avLst/>
          </a:prstGeom>
        </p:spPr>
      </p:pic>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dirty="0">
                <a:solidFill>
                  <a:srgbClr val="0B3D91"/>
                </a:solidFill>
                <a:latin typeface="Arial"/>
                <a:cs typeface="Arial"/>
              </a:rPr>
              <a:t>Schedule</a:t>
            </a:r>
            <a:endParaRPr lang="en-US" dirty="0">
              <a:solidFill>
                <a:srgbClr val="0B3D91"/>
              </a:solidFill>
            </a:endParaRPr>
          </a:p>
        </p:txBody>
      </p:sp>
      <p:pic>
        <p:nvPicPr>
          <p:cNvPr id="13" name="Content Placeholder 12" descr="Clock with solid fill">
            <a:extLst>
              <a:ext uri="{FF2B5EF4-FFF2-40B4-BE49-F238E27FC236}">
                <a16:creationId xmlns:a16="http://schemas.microsoft.com/office/drawing/2014/main" id="{E97FC6A3-C96B-4EFA-A014-C6AADFB424C7}"/>
              </a:ext>
            </a:extLst>
          </p:cNvPr>
          <p:cNvPicPr>
            <a:picLocks noGrp="1" noChangeAspect="1"/>
          </p:cNvPicPr>
          <p:nvPr>
            <p:ph idx="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770" y="73315"/>
            <a:ext cx="1371600" cy="1371600"/>
          </a:xfrm>
        </p:spPr>
      </p:pic>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18</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sp>
        <p:nvSpPr>
          <p:cNvPr id="48" name="Rectangle 47">
            <a:hlinkClick r:id="" action="ppaction://noaction"/>
            <a:extLst>
              <a:ext uri="{FF2B5EF4-FFF2-40B4-BE49-F238E27FC236}">
                <a16:creationId xmlns:a16="http://schemas.microsoft.com/office/drawing/2014/main" id="{E9955A7E-C2B6-4DF0-9C3E-0B260088CEB5}"/>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Rectangle 8">
            <a:hlinkClick r:id="rId6" action="ppaction://hlinksldjump"/>
            <a:extLst>
              <a:ext uri="{FF2B5EF4-FFF2-40B4-BE49-F238E27FC236}">
                <a16:creationId xmlns:a16="http://schemas.microsoft.com/office/drawing/2014/main" id="{BDE1D9DA-9179-408C-A2E8-124D79A3E3CC}"/>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7" action="ppaction://hlinksldjump"/>
            <a:extLst>
              <a:ext uri="{FF2B5EF4-FFF2-40B4-BE49-F238E27FC236}">
                <a16:creationId xmlns:a16="http://schemas.microsoft.com/office/drawing/2014/main" id="{805B1AA8-BE53-4064-807D-F639DBDC6CEB}"/>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8" action="ppaction://hlinksldjump"/>
            <a:extLst>
              <a:ext uri="{FF2B5EF4-FFF2-40B4-BE49-F238E27FC236}">
                <a16:creationId xmlns:a16="http://schemas.microsoft.com/office/drawing/2014/main" id="{3FB2B052-A275-4C7F-836D-343BB08C59E6}"/>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9" action="ppaction://hlinksldjump"/>
            <a:extLst>
              <a:ext uri="{FF2B5EF4-FFF2-40B4-BE49-F238E27FC236}">
                <a16:creationId xmlns:a16="http://schemas.microsoft.com/office/drawing/2014/main" id="{03EC2096-9E11-415F-B31D-987CFBDD6CB8}"/>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hlinkClick r:id="rId10" action="ppaction://hlinksldjump"/>
            <a:extLst>
              <a:ext uri="{FF2B5EF4-FFF2-40B4-BE49-F238E27FC236}">
                <a16:creationId xmlns:a16="http://schemas.microsoft.com/office/drawing/2014/main" id="{28D9C8C9-6C2B-4620-96A5-7AD4817C2BFC}"/>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11" action="ppaction://hlinksldjump"/>
            <a:extLst>
              <a:ext uri="{FF2B5EF4-FFF2-40B4-BE49-F238E27FC236}">
                <a16:creationId xmlns:a16="http://schemas.microsoft.com/office/drawing/2014/main" id="{AB3F4302-CD9B-41C2-BE22-86E6C1FA7FE8}"/>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20" name="Straight Connector 19">
            <a:extLst>
              <a:ext uri="{FF2B5EF4-FFF2-40B4-BE49-F238E27FC236}">
                <a16:creationId xmlns:a16="http://schemas.microsoft.com/office/drawing/2014/main" id="{41575482-688A-4343-86DC-7034EA40D32E}"/>
              </a:ext>
            </a:extLst>
          </p:cNvPr>
          <p:cNvCxnSpPr>
            <a:cxnSpLocks/>
          </p:cNvCxnSpPr>
          <p:nvPr/>
        </p:nvCxnSpPr>
        <p:spPr>
          <a:xfrm>
            <a:off x="3261871" y="2514033"/>
            <a:ext cx="2019742" cy="0"/>
          </a:xfrm>
          <a:prstGeom prst="line">
            <a:avLst/>
          </a:prstGeom>
          <a:ln w="2032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0" name="Straight Connector 29">
            <a:extLst>
              <a:ext uri="{FF2B5EF4-FFF2-40B4-BE49-F238E27FC236}">
                <a16:creationId xmlns:a16="http://schemas.microsoft.com/office/drawing/2014/main" id="{A04C10A9-8572-490C-937F-53FF850120D1}"/>
              </a:ext>
            </a:extLst>
          </p:cNvPr>
          <p:cNvCxnSpPr>
            <a:cxnSpLocks/>
          </p:cNvCxnSpPr>
          <p:nvPr/>
        </p:nvCxnSpPr>
        <p:spPr>
          <a:xfrm>
            <a:off x="3261871" y="2785126"/>
            <a:ext cx="2019742" cy="0"/>
          </a:xfrm>
          <a:prstGeom prst="line">
            <a:avLst/>
          </a:prstGeom>
          <a:ln w="2032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2" name="Straight Connector 31">
            <a:extLst>
              <a:ext uri="{FF2B5EF4-FFF2-40B4-BE49-F238E27FC236}">
                <a16:creationId xmlns:a16="http://schemas.microsoft.com/office/drawing/2014/main" id="{1FC9D6D0-9BC1-4182-97C3-604D99ED2F79}"/>
              </a:ext>
            </a:extLst>
          </p:cNvPr>
          <p:cNvCxnSpPr>
            <a:cxnSpLocks/>
          </p:cNvCxnSpPr>
          <p:nvPr/>
        </p:nvCxnSpPr>
        <p:spPr>
          <a:xfrm>
            <a:off x="4775041" y="3062470"/>
            <a:ext cx="2025809" cy="0"/>
          </a:xfrm>
          <a:prstGeom prst="line">
            <a:avLst/>
          </a:prstGeom>
          <a:ln w="20320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34" name="Straight Connector 33">
            <a:extLst>
              <a:ext uri="{FF2B5EF4-FFF2-40B4-BE49-F238E27FC236}">
                <a16:creationId xmlns:a16="http://schemas.microsoft.com/office/drawing/2014/main" id="{BE296DC5-5620-47F2-8BAB-BAFF734DEAD7}"/>
              </a:ext>
            </a:extLst>
          </p:cNvPr>
          <p:cNvCxnSpPr>
            <a:cxnSpLocks/>
          </p:cNvCxnSpPr>
          <p:nvPr/>
        </p:nvCxnSpPr>
        <p:spPr>
          <a:xfrm>
            <a:off x="5784373" y="3341314"/>
            <a:ext cx="511652" cy="0"/>
          </a:xfrm>
          <a:prstGeom prst="line">
            <a:avLst/>
          </a:prstGeom>
          <a:ln w="2032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36" name="Straight Connector 35">
            <a:extLst>
              <a:ext uri="{FF2B5EF4-FFF2-40B4-BE49-F238E27FC236}">
                <a16:creationId xmlns:a16="http://schemas.microsoft.com/office/drawing/2014/main" id="{4F3C7939-FB0A-426F-9619-02AD4AAD6EF6}"/>
              </a:ext>
            </a:extLst>
          </p:cNvPr>
          <p:cNvCxnSpPr>
            <a:cxnSpLocks/>
          </p:cNvCxnSpPr>
          <p:nvPr/>
        </p:nvCxnSpPr>
        <p:spPr>
          <a:xfrm>
            <a:off x="5791200" y="3618561"/>
            <a:ext cx="1009650" cy="0"/>
          </a:xfrm>
          <a:prstGeom prst="line">
            <a:avLst/>
          </a:prstGeom>
          <a:ln w="20320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1844F99C-D051-44E3-B586-0B543443812A}"/>
              </a:ext>
            </a:extLst>
          </p:cNvPr>
          <p:cNvCxnSpPr>
            <a:cxnSpLocks/>
          </p:cNvCxnSpPr>
          <p:nvPr/>
        </p:nvCxnSpPr>
        <p:spPr>
          <a:xfrm>
            <a:off x="6800850" y="3897963"/>
            <a:ext cx="1014412" cy="0"/>
          </a:xfrm>
          <a:prstGeom prst="line">
            <a:avLst/>
          </a:prstGeom>
          <a:ln w="2032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a16="http://schemas.microsoft.com/office/drawing/2014/main" id="{04BD45D0-AFEA-46EC-AF1E-4F82E6053B3D}"/>
              </a:ext>
            </a:extLst>
          </p:cNvPr>
          <p:cNvCxnSpPr>
            <a:cxnSpLocks/>
          </p:cNvCxnSpPr>
          <p:nvPr/>
        </p:nvCxnSpPr>
        <p:spPr>
          <a:xfrm>
            <a:off x="6793706" y="4174744"/>
            <a:ext cx="1021556" cy="2621"/>
          </a:xfrm>
          <a:prstGeom prst="line">
            <a:avLst/>
          </a:prstGeom>
          <a:ln w="203200">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a16="http://schemas.microsoft.com/office/drawing/2014/main" id="{5F3E36C0-109E-4492-ABF5-028AD3E3D174}"/>
              </a:ext>
            </a:extLst>
          </p:cNvPr>
          <p:cNvCxnSpPr>
            <a:cxnSpLocks/>
          </p:cNvCxnSpPr>
          <p:nvPr/>
        </p:nvCxnSpPr>
        <p:spPr>
          <a:xfrm>
            <a:off x="7808117" y="4454573"/>
            <a:ext cx="1521620" cy="0"/>
          </a:xfrm>
          <a:prstGeom prst="line">
            <a:avLst/>
          </a:prstGeom>
          <a:ln w="2032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a16="http://schemas.microsoft.com/office/drawing/2014/main" id="{B5731200-6377-4F34-85CC-A7C4998271F6}"/>
              </a:ext>
            </a:extLst>
          </p:cNvPr>
          <p:cNvCxnSpPr>
            <a:cxnSpLocks/>
          </p:cNvCxnSpPr>
          <p:nvPr/>
        </p:nvCxnSpPr>
        <p:spPr>
          <a:xfrm>
            <a:off x="8824008" y="4732254"/>
            <a:ext cx="1011459" cy="0"/>
          </a:xfrm>
          <a:prstGeom prst="line">
            <a:avLst/>
          </a:prstGeom>
          <a:ln w="203200">
            <a:solidFill>
              <a:schemeClr val="bg1">
                <a:lumMod val="65000"/>
              </a:schemeClr>
            </a:solidFill>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a16="http://schemas.microsoft.com/office/drawing/2014/main" id="{84804475-4B14-45BD-A9F5-E092E964718D}"/>
              </a:ext>
            </a:extLst>
          </p:cNvPr>
          <p:cNvCxnSpPr>
            <a:cxnSpLocks/>
          </p:cNvCxnSpPr>
          <p:nvPr/>
        </p:nvCxnSpPr>
        <p:spPr>
          <a:xfrm>
            <a:off x="9835467" y="5004938"/>
            <a:ext cx="507218" cy="0"/>
          </a:xfrm>
          <a:prstGeom prst="line">
            <a:avLst/>
          </a:prstGeom>
          <a:ln w="20320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37" name="Rectangle 36">
            <a:extLst>
              <a:ext uri="{FF2B5EF4-FFF2-40B4-BE49-F238E27FC236}">
                <a16:creationId xmlns:a16="http://schemas.microsoft.com/office/drawing/2014/main" id="{E1FAFE76-7576-46AD-B69C-1442C341A379}"/>
              </a:ext>
            </a:extLst>
          </p:cNvPr>
          <p:cNvSpPr/>
          <p:nvPr/>
        </p:nvSpPr>
        <p:spPr>
          <a:xfrm>
            <a:off x="5792868" y="1802351"/>
            <a:ext cx="494661" cy="3346175"/>
          </a:xfrm>
          <a:prstGeom prst="rect">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solidFill>
            </a:endParaRPr>
          </a:p>
        </p:txBody>
      </p:sp>
      <p:pic>
        <p:nvPicPr>
          <p:cNvPr id="39" name="Content Placeholder 2" descr="Users">
            <a:extLst>
              <a:ext uri="{FF2B5EF4-FFF2-40B4-BE49-F238E27FC236}">
                <a16:creationId xmlns:a16="http://schemas.microsoft.com/office/drawing/2014/main" id="{1CEC6D83-0547-40AE-8B9D-2822550FFEE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5638" y="789879"/>
            <a:ext cx="640080" cy="640080"/>
          </a:xfrm>
          <a:prstGeom prst="rect">
            <a:avLst/>
          </a:prstGeom>
        </p:spPr>
      </p:pic>
      <p:pic>
        <p:nvPicPr>
          <p:cNvPr id="41" name="Graphic 40" descr="Future">
            <a:extLst>
              <a:ext uri="{FF2B5EF4-FFF2-40B4-BE49-F238E27FC236}">
                <a16:creationId xmlns:a16="http://schemas.microsoft.com/office/drawing/2014/main" id="{FAC2FF6F-4C34-4F25-8580-1CE15730356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515510" y="3876561"/>
            <a:ext cx="640080" cy="640080"/>
          </a:xfrm>
          <a:prstGeom prst="rect">
            <a:avLst/>
          </a:prstGeom>
        </p:spPr>
      </p:pic>
      <p:pic>
        <p:nvPicPr>
          <p:cNvPr id="43" name="Graphic 42" descr="Question Mark">
            <a:extLst>
              <a:ext uri="{FF2B5EF4-FFF2-40B4-BE49-F238E27FC236}">
                <a16:creationId xmlns:a16="http://schemas.microsoft.com/office/drawing/2014/main" id="{5E9CB5D8-4397-4BCB-A4A5-E8C9BC3E9D8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513623" y="4622265"/>
            <a:ext cx="640080" cy="640080"/>
          </a:xfrm>
          <a:prstGeom prst="rect">
            <a:avLst/>
          </a:prstGeom>
        </p:spPr>
      </p:pic>
      <p:pic>
        <p:nvPicPr>
          <p:cNvPr id="45" name="Graphic 44" descr="Lightbulb and gear">
            <a:extLst>
              <a:ext uri="{FF2B5EF4-FFF2-40B4-BE49-F238E27FC236}">
                <a16:creationId xmlns:a16="http://schemas.microsoft.com/office/drawing/2014/main" id="{A4DE9A08-6044-4B61-8F00-32973EF02A5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34967" y="2191524"/>
            <a:ext cx="764521" cy="764521"/>
          </a:xfrm>
          <a:prstGeom prst="rect">
            <a:avLst/>
          </a:prstGeom>
        </p:spPr>
      </p:pic>
      <p:pic>
        <p:nvPicPr>
          <p:cNvPr id="49" name="Graphic 48" descr="Clipboard Checked">
            <a:extLst>
              <a:ext uri="{FF2B5EF4-FFF2-40B4-BE49-F238E27FC236}">
                <a16:creationId xmlns:a16="http://schemas.microsoft.com/office/drawing/2014/main" id="{33D30A90-60C0-4F8C-8B0A-783D6303BA8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34967" y="3061669"/>
            <a:ext cx="764521" cy="709268"/>
          </a:xfrm>
          <a:prstGeom prst="rect">
            <a:avLst/>
          </a:prstGeom>
        </p:spPr>
      </p:pic>
      <p:pic>
        <p:nvPicPr>
          <p:cNvPr id="50" name="Graphic 49" descr="Rocket">
            <a:extLst>
              <a:ext uri="{FF2B5EF4-FFF2-40B4-BE49-F238E27FC236}">
                <a16:creationId xmlns:a16="http://schemas.microsoft.com/office/drawing/2014/main" id="{D644ED33-7994-461E-B32C-93802E36CB0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1497188" y="109204"/>
            <a:ext cx="640080" cy="640080"/>
          </a:xfrm>
          <a:prstGeom prst="rect">
            <a:avLst/>
          </a:prstGeom>
        </p:spPr>
      </p:pic>
      <p:pic>
        <p:nvPicPr>
          <p:cNvPr id="51" name="Graphic 50" descr="Books">
            <a:extLst>
              <a:ext uri="{FF2B5EF4-FFF2-40B4-BE49-F238E27FC236}">
                <a16:creationId xmlns:a16="http://schemas.microsoft.com/office/drawing/2014/main" id="{FA701D26-AC4F-4642-9518-96169E62ED99}"/>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1489471" y="1466547"/>
            <a:ext cx="640080" cy="640080"/>
          </a:xfrm>
          <a:prstGeom prst="rect">
            <a:avLst/>
          </a:prstGeom>
        </p:spPr>
      </p:pic>
      <p:grpSp>
        <p:nvGrpSpPr>
          <p:cNvPr id="14" name="Group 13">
            <a:extLst>
              <a:ext uri="{FF2B5EF4-FFF2-40B4-BE49-F238E27FC236}">
                <a16:creationId xmlns:a16="http://schemas.microsoft.com/office/drawing/2014/main" id="{83CFDAB3-17EB-4E03-B30C-FDF14C2AC257}"/>
              </a:ext>
            </a:extLst>
          </p:cNvPr>
          <p:cNvGrpSpPr/>
          <p:nvPr/>
        </p:nvGrpSpPr>
        <p:grpSpPr>
          <a:xfrm>
            <a:off x="2099938" y="5340434"/>
            <a:ext cx="7735529" cy="386029"/>
            <a:chOff x="351061" y="5339966"/>
            <a:chExt cx="7735529" cy="386029"/>
          </a:xfrm>
        </p:grpSpPr>
        <p:grpSp>
          <p:nvGrpSpPr>
            <p:cNvPr id="7" name="Group 6">
              <a:extLst>
                <a:ext uri="{FF2B5EF4-FFF2-40B4-BE49-F238E27FC236}">
                  <a16:creationId xmlns:a16="http://schemas.microsoft.com/office/drawing/2014/main" id="{6596C65B-8677-457C-BD16-4CE966FE81D8}"/>
                </a:ext>
              </a:extLst>
            </p:cNvPr>
            <p:cNvGrpSpPr/>
            <p:nvPr/>
          </p:nvGrpSpPr>
          <p:grpSpPr>
            <a:xfrm>
              <a:off x="351061" y="5350969"/>
              <a:ext cx="5585417" cy="375026"/>
              <a:chOff x="351061" y="5350969"/>
              <a:chExt cx="5585417" cy="375026"/>
            </a:xfrm>
          </p:grpSpPr>
          <p:sp>
            <p:nvSpPr>
              <p:cNvPr id="58" name="Rectangle: Rounded Corners 57">
                <a:extLst>
                  <a:ext uri="{FF2B5EF4-FFF2-40B4-BE49-F238E27FC236}">
                    <a16:creationId xmlns:a16="http://schemas.microsoft.com/office/drawing/2014/main" id="{D1519E63-8CA8-432A-A3FD-7E5B09DABA73}"/>
                  </a:ext>
                </a:extLst>
              </p:cNvPr>
              <p:cNvSpPr/>
              <p:nvPr/>
            </p:nvSpPr>
            <p:spPr>
              <a:xfrm>
                <a:off x="351061" y="5372000"/>
                <a:ext cx="636824" cy="31661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0" name="TextBox 40">
                <a:extLst>
                  <a:ext uri="{FF2B5EF4-FFF2-40B4-BE49-F238E27FC236}">
                    <a16:creationId xmlns:a16="http://schemas.microsoft.com/office/drawing/2014/main" id="{C2D40F8A-8D98-4C87-944B-70C0D3D8EC3F}"/>
                  </a:ext>
                </a:extLst>
              </p:cNvPr>
              <p:cNvSpPr txBox="1"/>
              <p:nvPr/>
            </p:nvSpPr>
            <p:spPr>
              <a:xfrm>
                <a:off x="965436" y="5356663"/>
                <a:ext cx="12150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 Progress</a:t>
                </a:r>
              </a:p>
            </p:txBody>
          </p:sp>
          <p:grpSp>
            <p:nvGrpSpPr>
              <p:cNvPr id="6" name="Group 5">
                <a:extLst>
                  <a:ext uri="{FF2B5EF4-FFF2-40B4-BE49-F238E27FC236}">
                    <a16:creationId xmlns:a16="http://schemas.microsoft.com/office/drawing/2014/main" id="{A72F1876-B966-464E-997D-CA91A486B436}"/>
                  </a:ext>
                </a:extLst>
              </p:cNvPr>
              <p:cNvGrpSpPr/>
              <p:nvPr/>
            </p:nvGrpSpPr>
            <p:grpSpPr>
              <a:xfrm>
                <a:off x="2105960" y="5356663"/>
                <a:ext cx="1791619" cy="347287"/>
                <a:chOff x="2071288" y="5356663"/>
                <a:chExt cx="1791619" cy="347287"/>
              </a:xfrm>
            </p:grpSpPr>
            <p:sp>
              <p:nvSpPr>
                <p:cNvPr id="59" name="Rectangle: Rounded Corners 58">
                  <a:extLst>
                    <a:ext uri="{FF2B5EF4-FFF2-40B4-BE49-F238E27FC236}">
                      <a16:creationId xmlns:a16="http://schemas.microsoft.com/office/drawing/2014/main" id="{AB42E023-823D-4B56-9271-15BA5ACC39E0}"/>
                    </a:ext>
                  </a:extLst>
                </p:cNvPr>
                <p:cNvSpPr/>
                <p:nvPr/>
              </p:nvSpPr>
              <p:spPr>
                <a:xfrm>
                  <a:off x="2071288" y="5372000"/>
                  <a:ext cx="636824" cy="316613"/>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1" name="TextBox 42">
                  <a:extLst>
                    <a:ext uri="{FF2B5EF4-FFF2-40B4-BE49-F238E27FC236}">
                      <a16:creationId xmlns:a16="http://schemas.microsoft.com/office/drawing/2014/main" id="{B4B07C18-C7E1-49C4-9B5C-E92DA9605F88}"/>
                    </a:ext>
                  </a:extLst>
                </p:cNvPr>
                <p:cNvSpPr txBox="1"/>
                <p:nvPr/>
              </p:nvSpPr>
              <p:spPr>
                <a:xfrm>
                  <a:off x="2685662" y="5356663"/>
                  <a:ext cx="1177245" cy="3472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Not Started</a:t>
                  </a:r>
                </a:p>
              </p:txBody>
            </p:sp>
          </p:grpSp>
          <p:grpSp>
            <p:nvGrpSpPr>
              <p:cNvPr id="3" name="Group 2">
                <a:extLst>
                  <a:ext uri="{FF2B5EF4-FFF2-40B4-BE49-F238E27FC236}">
                    <a16:creationId xmlns:a16="http://schemas.microsoft.com/office/drawing/2014/main" id="{90FC5332-80A8-42F2-81AA-EEDAACBFE2CC}"/>
                  </a:ext>
                </a:extLst>
              </p:cNvPr>
              <p:cNvGrpSpPr/>
              <p:nvPr/>
            </p:nvGrpSpPr>
            <p:grpSpPr>
              <a:xfrm>
                <a:off x="3915627" y="5350969"/>
                <a:ext cx="2020851" cy="347287"/>
                <a:chOff x="5506699" y="5373251"/>
                <a:chExt cx="2020851" cy="347287"/>
              </a:xfrm>
            </p:grpSpPr>
            <p:sp>
              <p:nvSpPr>
                <p:cNvPr id="64" name="Rectangle: Rounded Corners 63">
                  <a:extLst>
                    <a:ext uri="{FF2B5EF4-FFF2-40B4-BE49-F238E27FC236}">
                      <a16:creationId xmlns:a16="http://schemas.microsoft.com/office/drawing/2014/main" id="{3010FFA8-5E34-4641-8252-8DA33C2C0669}"/>
                    </a:ext>
                  </a:extLst>
                </p:cNvPr>
                <p:cNvSpPr/>
                <p:nvPr/>
              </p:nvSpPr>
              <p:spPr>
                <a:xfrm>
                  <a:off x="5506699" y="5388588"/>
                  <a:ext cx="636824" cy="316613"/>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65" name="TextBox 41">
                  <a:extLst>
                    <a:ext uri="{FF2B5EF4-FFF2-40B4-BE49-F238E27FC236}">
                      <a16:creationId xmlns:a16="http://schemas.microsoft.com/office/drawing/2014/main" id="{F1436D03-21EE-4C24-A08E-550955132A32}"/>
                    </a:ext>
                  </a:extLst>
                </p:cNvPr>
                <p:cNvSpPr txBox="1"/>
                <p:nvPr/>
              </p:nvSpPr>
              <p:spPr>
                <a:xfrm>
                  <a:off x="6121073" y="5373251"/>
                  <a:ext cx="1406477" cy="34728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Identified Risk</a:t>
                  </a:r>
                </a:p>
              </p:txBody>
            </p:sp>
          </p:grpSp>
        </p:grpSp>
        <p:grpSp>
          <p:nvGrpSpPr>
            <p:cNvPr id="12" name="Group 11">
              <a:extLst>
                <a:ext uri="{FF2B5EF4-FFF2-40B4-BE49-F238E27FC236}">
                  <a16:creationId xmlns:a16="http://schemas.microsoft.com/office/drawing/2014/main" id="{49826475-388C-43B1-A14B-8249ECD1E605}"/>
                </a:ext>
              </a:extLst>
            </p:cNvPr>
            <p:cNvGrpSpPr/>
            <p:nvPr/>
          </p:nvGrpSpPr>
          <p:grpSpPr>
            <a:xfrm>
              <a:off x="5984084" y="5339966"/>
              <a:ext cx="2102506" cy="369332"/>
              <a:chOff x="5984084" y="5339966"/>
              <a:chExt cx="2102506" cy="369332"/>
            </a:xfrm>
          </p:grpSpPr>
          <p:sp>
            <p:nvSpPr>
              <p:cNvPr id="54" name="Rectangle: Rounded Corners 53">
                <a:extLst>
                  <a:ext uri="{FF2B5EF4-FFF2-40B4-BE49-F238E27FC236}">
                    <a16:creationId xmlns:a16="http://schemas.microsoft.com/office/drawing/2014/main" id="{103FEEF9-826B-43B7-BAF5-C79C51BA6BC2}"/>
                  </a:ext>
                </a:extLst>
              </p:cNvPr>
              <p:cNvSpPr/>
              <p:nvPr/>
            </p:nvSpPr>
            <p:spPr>
              <a:xfrm>
                <a:off x="5984084" y="5366855"/>
                <a:ext cx="636824" cy="316613"/>
              </a:xfrm>
              <a:prstGeom prst="roundRect">
                <a:avLst>
                  <a:gd name="adj" fmla="val 50000"/>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5" name="TextBox 41">
                <a:extLst>
                  <a:ext uri="{FF2B5EF4-FFF2-40B4-BE49-F238E27FC236}">
                    <a16:creationId xmlns:a16="http://schemas.microsoft.com/office/drawing/2014/main" id="{C03989C7-9111-491D-BC9F-8DE38138ED7C}"/>
                  </a:ext>
                </a:extLst>
              </p:cNvPr>
              <p:cNvSpPr txBox="1"/>
              <p:nvPr/>
            </p:nvSpPr>
            <p:spPr>
              <a:xfrm>
                <a:off x="6590570" y="5339966"/>
                <a:ext cx="149602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Current Stage</a:t>
                </a:r>
              </a:p>
            </p:txBody>
          </p:sp>
        </p:grpSp>
      </p:grpSp>
      <p:sp>
        <p:nvSpPr>
          <p:cNvPr id="52" name="Rectangle 51">
            <a:hlinkClick r:id="rId6" action="ppaction://hlinksldjump"/>
            <a:extLst>
              <a:ext uri="{FF2B5EF4-FFF2-40B4-BE49-F238E27FC236}">
                <a16:creationId xmlns:a16="http://schemas.microsoft.com/office/drawing/2014/main" id="{DF32329A-B72A-484E-AD5B-F3E83F9B32E1}"/>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3" name="Rectangle 52">
            <a:hlinkClick r:id="rId7" action="ppaction://hlinksldjump"/>
            <a:extLst>
              <a:ext uri="{FF2B5EF4-FFF2-40B4-BE49-F238E27FC236}">
                <a16:creationId xmlns:a16="http://schemas.microsoft.com/office/drawing/2014/main" id="{5FA7DA0D-0025-4909-AEFC-D2071220B437}"/>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6" name="Rectangle 55">
            <a:hlinkClick r:id="rId26" action="ppaction://hlinksldjump"/>
            <a:extLst>
              <a:ext uri="{FF2B5EF4-FFF2-40B4-BE49-F238E27FC236}">
                <a16:creationId xmlns:a16="http://schemas.microsoft.com/office/drawing/2014/main" id="{1CEBFA4C-6064-45BF-BF84-A39879929BE8}"/>
              </a:ext>
            </a:extLst>
          </p:cNvPr>
          <p:cNvSpPr/>
          <p:nvPr/>
        </p:nvSpPr>
        <p:spPr>
          <a:xfrm>
            <a:off x="11519897" y="386115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7" name="Rectangle 56">
            <a:hlinkClick r:id="rId27" action="ppaction://hlinksldjump"/>
            <a:extLst>
              <a:ext uri="{FF2B5EF4-FFF2-40B4-BE49-F238E27FC236}">
                <a16:creationId xmlns:a16="http://schemas.microsoft.com/office/drawing/2014/main" id="{2FFDAF13-492C-42CF-A445-86A0B1ACE930}"/>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2" name="Rectangle 61">
            <a:hlinkClick r:id="rId9" action="ppaction://hlinksldjump"/>
            <a:extLst>
              <a:ext uri="{FF2B5EF4-FFF2-40B4-BE49-F238E27FC236}">
                <a16:creationId xmlns:a16="http://schemas.microsoft.com/office/drawing/2014/main" id="{A4B68652-99A3-4019-8753-532C6C3D18F5}"/>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3" name="Rectangle 62">
            <a:hlinkClick r:id="rId28" action="ppaction://hlinksldjump"/>
            <a:extLst>
              <a:ext uri="{FF2B5EF4-FFF2-40B4-BE49-F238E27FC236}">
                <a16:creationId xmlns:a16="http://schemas.microsoft.com/office/drawing/2014/main" id="{8DABFDFC-A8B3-498D-A33B-903B970F0612}"/>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6" name="Rectangle 65">
            <a:hlinkClick r:id="rId11" action="ppaction://hlinksldjump"/>
            <a:extLst>
              <a:ext uri="{FF2B5EF4-FFF2-40B4-BE49-F238E27FC236}">
                <a16:creationId xmlns:a16="http://schemas.microsoft.com/office/drawing/2014/main" id="{BCC429CC-56C0-40ED-BF24-F023946F6036}"/>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88999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50AF06-A8FC-4B2F-AABF-051BAE858B76}"/>
              </a:ext>
            </a:extLst>
          </p:cNvPr>
          <p:cNvSpPr>
            <a:spLocks noGrp="1"/>
          </p:cNvSpPr>
          <p:nvPr>
            <p:ph type="title"/>
          </p:nvPr>
        </p:nvSpPr>
        <p:spPr/>
        <p:txBody>
          <a:bodyPr/>
          <a:lstStyle/>
          <a:p>
            <a:pPr algn="ctr"/>
            <a:r>
              <a:rPr lang="en-US">
                <a:solidFill>
                  <a:srgbClr val="0B3D91"/>
                </a:solidFill>
              </a:rPr>
              <a:t>Team Introductions</a:t>
            </a:r>
          </a:p>
        </p:txBody>
      </p:sp>
      <p:sp>
        <p:nvSpPr>
          <p:cNvPr id="4" name="Slide Number Placeholder 3">
            <a:extLst>
              <a:ext uri="{FF2B5EF4-FFF2-40B4-BE49-F238E27FC236}">
                <a16:creationId xmlns:a16="http://schemas.microsoft.com/office/drawing/2014/main" id="{3B7A1825-83A1-406C-85B7-E22C8CC86550}"/>
              </a:ext>
            </a:extLst>
          </p:cNvPr>
          <p:cNvSpPr>
            <a:spLocks noGrp="1"/>
          </p:cNvSpPr>
          <p:nvPr>
            <p:ph type="sldNum" sz="quarter" idx="4"/>
          </p:nvPr>
        </p:nvSpPr>
        <p:spPr/>
        <p:txBody>
          <a:bodyPr/>
          <a:lstStyle/>
          <a:p>
            <a:fld id="{6F1FABC0-072B-4F22-8F9B-95A9D10B0206}" type="slidenum">
              <a:rPr lang="en-US" smtClean="0"/>
              <a:pPr/>
              <a:t>2</a:t>
            </a:fld>
            <a:endParaRPr lang="en-US"/>
          </a:p>
        </p:txBody>
      </p:sp>
      <p:pic>
        <p:nvPicPr>
          <p:cNvPr id="2" name="Picture 5" descr="A person wearing a suit and tie smiling at the camera&#10;&#10;Description automatically generated">
            <a:extLst>
              <a:ext uri="{FF2B5EF4-FFF2-40B4-BE49-F238E27FC236}">
                <a16:creationId xmlns:a16="http://schemas.microsoft.com/office/drawing/2014/main" id="{7FD399F1-3887-4FCB-B9FE-0C5506B93B24}"/>
              </a:ext>
            </a:extLst>
          </p:cNvPr>
          <p:cNvPicPr>
            <a:picLocks noChangeAspect="1"/>
          </p:cNvPicPr>
          <p:nvPr/>
        </p:nvPicPr>
        <p:blipFill>
          <a:blip r:embed="rId3"/>
          <a:stretch>
            <a:fillRect/>
          </a:stretch>
        </p:blipFill>
        <p:spPr>
          <a:xfrm>
            <a:off x="4934765" y="1898723"/>
            <a:ext cx="1518019" cy="216217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6" name="Picture 6" descr="A person wearing a suit and tie smiling at the camera&#10;&#10;Description automatically generated">
            <a:extLst>
              <a:ext uri="{FF2B5EF4-FFF2-40B4-BE49-F238E27FC236}">
                <a16:creationId xmlns:a16="http://schemas.microsoft.com/office/drawing/2014/main" id="{87AE396D-1902-4290-BB81-85E77304491B}"/>
              </a:ext>
            </a:extLst>
          </p:cNvPr>
          <p:cNvPicPr>
            <a:picLocks noChangeAspect="1"/>
          </p:cNvPicPr>
          <p:nvPr/>
        </p:nvPicPr>
        <p:blipFill rotWithShape="1">
          <a:blip r:embed="rId4"/>
          <a:srcRect l="10254" t="-80" r="11370" b="80"/>
          <a:stretch/>
        </p:blipFill>
        <p:spPr>
          <a:xfrm>
            <a:off x="7097981" y="1909763"/>
            <a:ext cx="1517904" cy="216201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B7FDBB24-6CC9-4B64-9FC1-622030F58EB1}"/>
              </a:ext>
            </a:extLst>
          </p:cNvPr>
          <p:cNvSpPr txBox="1"/>
          <p:nvPr/>
        </p:nvSpPr>
        <p:spPr>
          <a:xfrm>
            <a:off x="522154" y="4504711"/>
            <a:ext cx="1835562" cy="923330"/>
          </a:xfrm>
          <a:prstGeom prst="rect">
            <a:avLst/>
          </a:prstGeom>
          <a:noFill/>
        </p:spPr>
        <p:txBody>
          <a:bodyPr wrap="square" rtlCol="0">
            <a:spAutoFit/>
          </a:bodyPr>
          <a:lstStyle/>
          <a:p>
            <a:pPr algn="ctr"/>
            <a:r>
              <a:rPr lang="en-US">
                <a:latin typeface="Arial" panose="020B0604020202020204" pitchFamily="34" charset="0"/>
              </a:rPr>
              <a:t>Stephen Brown</a:t>
            </a:r>
          </a:p>
          <a:p>
            <a:pPr algn="ctr"/>
            <a:r>
              <a:rPr lang="en-US">
                <a:latin typeface="Arial" panose="020B0604020202020204" pitchFamily="34" charset="0"/>
              </a:rPr>
              <a:t>Materials Engineer</a:t>
            </a:r>
          </a:p>
        </p:txBody>
      </p:sp>
      <p:sp>
        <p:nvSpPr>
          <p:cNvPr id="24" name="TextBox 23">
            <a:extLst>
              <a:ext uri="{FF2B5EF4-FFF2-40B4-BE49-F238E27FC236}">
                <a16:creationId xmlns:a16="http://schemas.microsoft.com/office/drawing/2014/main" id="{5AD33579-F20F-4700-BECC-B3032C4E27C6}"/>
              </a:ext>
            </a:extLst>
          </p:cNvPr>
          <p:cNvSpPr txBox="1"/>
          <p:nvPr/>
        </p:nvSpPr>
        <p:spPr>
          <a:xfrm>
            <a:off x="2653862" y="4515237"/>
            <a:ext cx="1678605" cy="923330"/>
          </a:xfrm>
          <a:prstGeom prst="rect">
            <a:avLst/>
          </a:prstGeom>
          <a:noFill/>
        </p:spPr>
        <p:txBody>
          <a:bodyPr wrap="square" rtlCol="0">
            <a:spAutoFit/>
          </a:bodyPr>
          <a:lstStyle/>
          <a:p>
            <a:pPr algn="ctr"/>
            <a:r>
              <a:rPr lang="en-US">
                <a:latin typeface="Arial" panose="020B0604020202020204" pitchFamily="34" charset="0"/>
              </a:rPr>
              <a:t>James Evans</a:t>
            </a:r>
          </a:p>
          <a:p>
            <a:pPr algn="ctr"/>
            <a:r>
              <a:rPr lang="en-US">
                <a:latin typeface="Arial" panose="020B0604020202020204" pitchFamily="34" charset="0"/>
              </a:rPr>
              <a:t>Design Engineer</a:t>
            </a:r>
          </a:p>
        </p:txBody>
      </p:sp>
      <p:sp>
        <p:nvSpPr>
          <p:cNvPr id="26" name="TextBox 25">
            <a:extLst>
              <a:ext uri="{FF2B5EF4-FFF2-40B4-BE49-F238E27FC236}">
                <a16:creationId xmlns:a16="http://schemas.microsoft.com/office/drawing/2014/main" id="{AA5E42AD-93DC-4460-ABDB-29BE214EFCD5}"/>
              </a:ext>
            </a:extLst>
          </p:cNvPr>
          <p:cNvSpPr txBox="1"/>
          <p:nvPr/>
        </p:nvSpPr>
        <p:spPr>
          <a:xfrm>
            <a:off x="4789115" y="4504711"/>
            <a:ext cx="1809321" cy="923330"/>
          </a:xfrm>
          <a:prstGeom prst="rect">
            <a:avLst/>
          </a:prstGeom>
          <a:noFill/>
        </p:spPr>
        <p:txBody>
          <a:bodyPr wrap="square" rtlCol="0">
            <a:spAutoFit/>
          </a:bodyPr>
          <a:lstStyle/>
          <a:p>
            <a:pPr algn="ctr"/>
            <a:r>
              <a:rPr lang="en-US">
                <a:latin typeface="Arial" panose="020B0604020202020204" pitchFamily="34" charset="0"/>
              </a:rPr>
              <a:t>Dalton LeClair</a:t>
            </a:r>
          </a:p>
          <a:p>
            <a:pPr algn="ctr"/>
            <a:r>
              <a:rPr lang="en-US">
                <a:latin typeface="Arial" panose="020B0604020202020204" pitchFamily="34" charset="0"/>
              </a:rPr>
              <a:t>Test</a:t>
            </a:r>
          </a:p>
          <a:p>
            <a:pPr algn="ctr"/>
            <a:r>
              <a:rPr lang="en-US">
                <a:latin typeface="Arial" panose="020B0604020202020204" pitchFamily="34" charset="0"/>
              </a:rPr>
              <a:t>Engineer</a:t>
            </a:r>
          </a:p>
        </p:txBody>
      </p:sp>
      <p:sp>
        <p:nvSpPr>
          <p:cNvPr id="28" name="TextBox 27">
            <a:extLst>
              <a:ext uri="{FF2B5EF4-FFF2-40B4-BE49-F238E27FC236}">
                <a16:creationId xmlns:a16="http://schemas.microsoft.com/office/drawing/2014/main" id="{5C29F429-3EF2-490C-ACDF-E015BE7C5EF2}"/>
              </a:ext>
            </a:extLst>
          </p:cNvPr>
          <p:cNvSpPr txBox="1"/>
          <p:nvPr/>
        </p:nvSpPr>
        <p:spPr>
          <a:xfrm>
            <a:off x="6975194" y="4515237"/>
            <a:ext cx="1678605" cy="923330"/>
          </a:xfrm>
          <a:prstGeom prst="rect">
            <a:avLst/>
          </a:prstGeom>
          <a:noFill/>
        </p:spPr>
        <p:txBody>
          <a:bodyPr wrap="square" rtlCol="0">
            <a:spAutoFit/>
          </a:bodyPr>
          <a:lstStyle/>
          <a:p>
            <a:pPr algn="ctr"/>
            <a:r>
              <a:rPr lang="en-US">
                <a:latin typeface="Arial" panose="020B0604020202020204" pitchFamily="34" charset="0"/>
              </a:rPr>
              <a:t>Jake Seaman</a:t>
            </a:r>
          </a:p>
          <a:p>
            <a:pPr algn="ctr"/>
            <a:r>
              <a:rPr lang="en-US">
                <a:latin typeface="Arial" panose="020B0604020202020204" pitchFamily="34" charset="0"/>
              </a:rPr>
              <a:t>Systems Engineer</a:t>
            </a:r>
          </a:p>
        </p:txBody>
      </p:sp>
      <p:sp>
        <p:nvSpPr>
          <p:cNvPr id="30" name="TextBox 29">
            <a:extLst>
              <a:ext uri="{FF2B5EF4-FFF2-40B4-BE49-F238E27FC236}">
                <a16:creationId xmlns:a16="http://schemas.microsoft.com/office/drawing/2014/main" id="{9BE81E55-6975-45BE-98D2-BCDE6E5D31F0}"/>
              </a:ext>
            </a:extLst>
          </p:cNvPr>
          <p:cNvSpPr txBox="1"/>
          <p:nvPr/>
        </p:nvSpPr>
        <p:spPr>
          <a:xfrm>
            <a:off x="9049179" y="4504711"/>
            <a:ext cx="1835562" cy="923330"/>
          </a:xfrm>
          <a:prstGeom prst="rect">
            <a:avLst/>
          </a:prstGeom>
          <a:noFill/>
        </p:spPr>
        <p:txBody>
          <a:bodyPr wrap="square" rtlCol="0">
            <a:spAutoFit/>
          </a:bodyPr>
          <a:lstStyle/>
          <a:p>
            <a:pPr algn="ctr"/>
            <a:r>
              <a:rPr lang="en-US">
                <a:latin typeface="Arial" panose="020B0604020202020204" pitchFamily="34" charset="0"/>
              </a:rPr>
              <a:t>Parker Stensrud</a:t>
            </a:r>
          </a:p>
          <a:p>
            <a:pPr algn="ctr"/>
            <a:r>
              <a:rPr lang="en-US">
                <a:latin typeface="Arial" panose="020B0604020202020204" pitchFamily="34" charset="0"/>
              </a:rPr>
              <a:t>Controls Engineer</a:t>
            </a:r>
          </a:p>
        </p:txBody>
      </p:sp>
      <p:pic>
        <p:nvPicPr>
          <p:cNvPr id="9" name="Picture 8" descr="A person wearing a suit and tie&#10;&#10;Description automatically generated">
            <a:extLst>
              <a:ext uri="{FF2B5EF4-FFF2-40B4-BE49-F238E27FC236}">
                <a16:creationId xmlns:a16="http://schemas.microsoft.com/office/drawing/2014/main" id="{F8E60093-7080-491C-9DC1-E12690B36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4156" y="1898723"/>
            <a:ext cx="1518019" cy="21970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A person wearing a suit and tie&#10;&#10;Description automatically generated">
            <a:extLst>
              <a:ext uri="{FF2B5EF4-FFF2-40B4-BE49-F238E27FC236}">
                <a16:creationId xmlns:a16="http://schemas.microsoft.com/office/drawing/2014/main" id="{EB891556-AA8A-4A51-A88A-905C2A29E3A2}"/>
              </a:ext>
            </a:extLst>
          </p:cNvPr>
          <p:cNvPicPr>
            <a:picLocks noChangeAspect="1"/>
          </p:cNvPicPr>
          <p:nvPr/>
        </p:nvPicPr>
        <p:blipFill rotWithShape="1">
          <a:blip r:embed="rId6">
            <a:extLst>
              <a:ext uri="{28A0092B-C50C-407E-A947-70E740481C1C}">
                <a14:useLocalDpi xmlns:a14="http://schemas.microsoft.com/office/drawing/2010/main" val="0"/>
              </a:ext>
            </a:extLst>
          </a:blip>
          <a:srcRect r="9469"/>
          <a:stretch/>
        </p:blipFill>
        <p:spPr>
          <a:xfrm>
            <a:off x="680926" y="1909154"/>
            <a:ext cx="1518019" cy="21970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5" name="Picture 14">
            <a:extLst>
              <a:ext uri="{FF2B5EF4-FFF2-40B4-BE49-F238E27FC236}">
                <a16:creationId xmlns:a16="http://schemas.microsoft.com/office/drawing/2014/main" id="{0E0D454C-BAAE-284E-AC08-8E396D642DBA}"/>
              </a:ext>
            </a:extLst>
          </p:cNvPr>
          <p:cNvPicPr>
            <a:picLocks noChangeAspect="1"/>
          </p:cNvPicPr>
          <p:nvPr/>
        </p:nvPicPr>
        <p:blipFill rotWithShape="1">
          <a:blip r:embed="rId7">
            <a:extLst>
              <a:ext uri="{28A0092B-C50C-407E-A947-70E740481C1C}">
                <a14:useLocalDpi xmlns:a14="http://schemas.microsoft.com/office/drawing/2010/main" val="0"/>
              </a:ext>
            </a:extLst>
          </a:blip>
          <a:srcRect l="12168" t="357" r="20012" b="27510"/>
          <a:stretch/>
        </p:blipFill>
        <p:spPr>
          <a:xfrm>
            <a:off x="9235440" y="1909154"/>
            <a:ext cx="1479313" cy="210312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4" name="Content Placeholder 7">
            <a:extLst>
              <a:ext uri="{FF2B5EF4-FFF2-40B4-BE49-F238E27FC236}">
                <a16:creationId xmlns:a16="http://schemas.microsoft.com/office/drawing/2014/main" id="{3AE6A55E-4008-481E-9183-E6A033E011F7}"/>
              </a:ext>
            </a:extLst>
          </p:cNvPr>
          <p:cNvSpPr txBox="1">
            <a:spLocks/>
          </p:cNvSpPr>
          <p:nvPr/>
        </p:nvSpPr>
        <p:spPr>
          <a:xfrm>
            <a:off x="10363200" y="5611399"/>
            <a:ext cx="1828800"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Stephen Brown</a:t>
            </a:r>
          </a:p>
        </p:txBody>
      </p:sp>
      <p:pic>
        <p:nvPicPr>
          <p:cNvPr id="31" name="Content Placeholder 2" descr="Users">
            <a:extLst>
              <a:ext uri="{FF2B5EF4-FFF2-40B4-BE49-F238E27FC236}">
                <a16:creationId xmlns:a16="http://schemas.microsoft.com/office/drawing/2014/main" id="{01A49B92-1688-4DCF-89BB-43ACAA5170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5638" y="789879"/>
            <a:ext cx="640080" cy="640080"/>
          </a:xfrm>
          <a:prstGeom prst="rect">
            <a:avLst/>
          </a:prstGeom>
        </p:spPr>
      </p:pic>
      <p:pic>
        <p:nvPicPr>
          <p:cNvPr id="32" name="Graphic 31" descr="Future">
            <a:extLst>
              <a:ext uri="{FF2B5EF4-FFF2-40B4-BE49-F238E27FC236}">
                <a16:creationId xmlns:a16="http://schemas.microsoft.com/office/drawing/2014/main" id="{67CA1FCB-6995-403C-9DDE-19FBD6F985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5510" y="3876561"/>
            <a:ext cx="640080" cy="640080"/>
          </a:xfrm>
          <a:prstGeom prst="rect">
            <a:avLst/>
          </a:prstGeom>
        </p:spPr>
      </p:pic>
      <p:pic>
        <p:nvPicPr>
          <p:cNvPr id="33" name="Graphic 32" descr="Question Mark">
            <a:extLst>
              <a:ext uri="{FF2B5EF4-FFF2-40B4-BE49-F238E27FC236}">
                <a16:creationId xmlns:a16="http://schemas.microsoft.com/office/drawing/2014/main" id="{C87A355F-4DF9-4469-8294-C6F1EAA93B2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13623" y="4622265"/>
            <a:ext cx="640080" cy="640080"/>
          </a:xfrm>
          <a:prstGeom prst="rect">
            <a:avLst/>
          </a:prstGeom>
        </p:spPr>
      </p:pic>
      <p:pic>
        <p:nvPicPr>
          <p:cNvPr id="54" name="Graphic 53" descr="Lightbulb and gear">
            <a:extLst>
              <a:ext uri="{FF2B5EF4-FFF2-40B4-BE49-F238E27FC236}">
                <a16:creationId xmlns:a16="http://schemas.microsoft.com/office/drawing/2014/main" id="{EA0EE94A-5921-4C90-A8C8-7C81E8F4F4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191524"/>
            <a:ext cx="764521" cy="764521"/>
          </a:xfrm>
          <a:prstGeom prst="rect">
            <a:avLst/>
          </a:prstGeom>
        </p:spPr>
      </p:pic>
      <p:pic>
        <p:nvPicPr>
          <p:cNvPr id="56" name="Graphic 55" descr="Clipboard Checked">
            <a:extLst>
              <a:ext uri="{FF2B5EF4-FFF2-40B4-BE49-F238E27FC236}">
                <a16:creationId xmlns:a16="http://schemas.microsoft.com/office/drawing/2014/main" id="{A7E3C804-653B-4E68-9D4C-5BD7F13D772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34967" y="3061669"/>
            <a:ext cx="764521" cy="709268"/>
          </a:xfrm>
          <a:prstGeom prst="rect">
            <a:avLst/>
          </a:prstGeom>
        </p:spPr>
      </p:pic>
      <p:pic>
        <p:nvPicPr>
          <p:cNvPr id="58" name="Graphic 57" descr="Rocket">
            <a:extLst>
              <a:ext uri="{FF2B5EF4-FFF2-40B4-BE49-F238E27FC236}">
                <a16:creationId xmlns:a16="http://schemas.microsoft.com/office/drawing/2014/main" id="{CD2CEB00-7004-4203-9069-ED5517984543}"/>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97188" y="109204"/>
            <a:ext cx="640080" cy="640080"/>
          </a:xfrm>
          <a:prstGeom prst="rect">
            <a:avLst/>
          </a:prstGeom>
        </p:spPr>
      </p:pic>
      <p:pic>
        <p:nvPicPr>
          <p:cNvPr id="60" name="Graphic 59" descr="Books">
            <a:extLst>
              <a:ext uri="{FF2B5EF4-FFF2-40B4-BE49-F238E27FC236}">
                <a16:creationId xmlns:a16="http://schemas.microsoft.com/office/drawing/2014/main" id="{9E9E80FB-E119-4266-B1AD-1E08594EB45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89471" y="1466547"/>
            <a:ext cx="640080" cy="640080"/>
          </a:xfrm>
          <a:prstGeom prst="rect">
            <a:avLst/>
          </a:prstGeom>
        </p:spPr>
      </p:pic>
      <p:sp>
        <p:nvSpPr>
          <p:cNvPr id="62" name="Rectangle 61">
            <a:hlinkClick r:id="rId22" action="ppaction://hlinksldjump"/>
            <a:extLst>
              <a:ext uri="{FF2B5EF4-FFF2-40B4-BE49-F238E27FC236}">
                <a16:creationId xmlns:a16="http://schemas.microsoft.com/office/drawing/2014/main" id="{ED444FF6-F9A0-438C-8283-165EDF482607}"/>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4" name="Rectangle 63">
            <a:hlinkClick r:id="rId23" action="ppaction://hlinksldjump"/>
            <a:extLst>
              <a:ext uri="{FF2B5EF4-FFF2-40B4-BE49-F238E27FC236}">
                <a16:creationId xmlns:a16="http://schemas.microsoft.com/office/drawing/2014/main" id="{FB99F3BC-F235-4C4C-8BA8-605AB1416CDE}"/>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68" name="Rectangle 67">
            <a:hlinkClick r:id="rId24" action="ppaction://hlinksldjump"/>
            <a:extLst>
              <a:ext uri="{FF2B5EF4-FFF2-40B4-BE49-F238E27FC236}">
                <a16:creationId xmlns:a16="http://schemas.microsoft.com/office/drawing/2014/main" id="{0C29AB3F-8036-42B3-89B5-40C3942D217A}"/>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0" name="Rectangle 69">
            <a:hlinkClick r:id="rId25" action="ppaction://hlinksldjump"/>
            <a:extLst>
              <a:ext uri="{FF2B5EF4-FFF2-40B4-BE49-F238E27FC236}">
                <a16:creationId xmlns:a16="http://schemas.microsoft.com/office/drawing/2014/main" id="{584DB24D-CBE9-4381-8A4F-A57B838986D5}"/>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2" name="Rectangle 71">
            <a:hlinkClick r:id="rId26" action="ppaction://hlinksldjump"/>
            <a:extLst>
              <a:ext uri="{FF2B5EF4-FFF2-40B4-BE49-F238E27FC236}">
                <a16:creationId xmlns:a16="http://schemas.microsoft.com/office/drawing/2014/main" id="{B3B392E8-C4B7-4F3E-B518-765C82379F89}"/>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4" name="Rectangle 73">
            <a:hlinkClick r:id="rId27" action="ppaction://hlinksldjump"/>
            <a:extLst>
              <a:ext uri="{FF2B5EF4-FFF2-40B4-BE49-F238E27FC236}">
                <a16:creationId xmlns:a16="http://schemas.microsoft.com/office/drawing/2014/main" id="{26EF6D71-4394-49BE-A9F0-0747EFAEACC9}"/>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6" name="Rectangle 75">
            <a:hlinkClick r:id="rId28" action="ppaction://hlinksldjump"/>
            <a:extLst>
              <a:ext uri="{FF2B5EF4-FFF2-40B4-BE49-F238E27FC236}">
                <a16:creationId xmlns:a16="http://schemas.microsoft.com/office/drawing/2014/main" id="{80BD0FE4-B4AF-474B-81E3-E4D7F618A7E1}"/>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11075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hlinkClick r:id="rId3" action="ppaction://hlinksldjump"/>
            <a:extLst>
              <a:ext uri="{FF2B5EF4-FFF2-40B4-BE49-F238E27FC236}">
                <a16:creationId xmlns:a16="http://schemas.microsoft.com/office/drawing/2014/main" id="{95956D04-EAB3-4A88-8058-5D640FEA367B}"/>
              </a:ext>
            </a:extLst>
          </p:cNvPr>
          <p:cNvSpPr/>
          <p:nvPr/>
        </p:nvSpPr>
        <p:spPr>
          <a:xfrm>
            <a:off x="11513623" y="3876561"/>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anose="020B0604020202020204" pitchFamily="34" charset="0"/>
            </a:endParaRPr>
          </a:p>
        </p:txBody>
      </p:sp>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rPr>
              <a:t>Design Expectations </a:t>
            </a: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1583055" y="1814136"/>
            <a:ext cx="9025890" cy="4016620"/>
          </a:xfrm>
        </p:spPr>
        <p:txBody>
          <a:bodyPr vert="horz" lIns="91440" tIns="45720" rIns="91440" bIns="45720" rtlCol="0" anchor="t">
            <a:normAutofit/>
          </a:bodyPr>
          <a:lstStyle/>
          <a:p>
            <a:pPr>
              <a:lnSpc>
                <a:spcPct val="125000"/>
              </a:lnSpc>
              <a:buBlip>
                <a:blip r:embed="rId4"/>
              </a:buBlip>
            </a:pPr>
            <a:r>
              <a:rPr lang="en-US" dirty="0">
                <a:latin typeface="Arial"/>
                <a:cs typeface="Arial"/>
              </a:rPr>
              <a:t> </a:t>
            </a:r>
            <a:r>
              <a:rPr lang="en-US" sz="2400" dirty="0">
                <a:latin typeface="Arial"/>
                <a:cs typeface="Arial"/>
              </a:rPr>
              <a:t>Complications and risks</a:t>
            </a:r>
          </a:p>
          <a:p>
            <a:pPr>
              <a:lnSpc>
                <a:spcPct val="125000"/>
              </a:lnSpc>
              <a:buBlip>
                <a:blip r:embed="rId4"/>
              </a:buBlip>
            </a:pPr>
            <a:r>
              <a:rPr lang="en-US" sz="2400" dirty="0">
                <a:latin typeface="Arial"/>
                <a:cs typeface="Arial"/>
              </a:rPr>
              <a:t> Confirm power needed for prototype</a:t>
            </a:r>
          </a:p>
          <a:p>
            <a:pPr>
              <a:lnSpc>
                <a:spcPct val="125000"/>
              </a:lnSpc>
              <a:buBlip>
                <a:blip r:embed="rId4"/>
              </a:buBlip>
            </a:pPr>
            <a:r>
              <a:rPr lang="en-US" sz="2400" dirty="0">
                <a:latin typeface="Arial"/>
                <a:cs typeface="Arial"/>
              </a:rPr>
              <a:t> Reduce unnecessary weight</a:t>
            </a:r>
          </a:p>
          <a:p>
            <a:pPr>
              <a:lnSpc>
                <a:spcPct val="125000"/>
              </a:lnSpc>
              <a:buBlip>
                <a:blip r:embed="rId4"/>
              </a:buBlip>
            </a:pPr>
            <a:r>
              <a:rPr lang="en-US" sz="2400" dirty="0">
                <a:latin typeface="Arial"/>
                <a:cs typeface="Arial"/>
              </a:rPr>
              <a:t> Fine tuning of leveling accuracy and speed</a:t>
            </a:r>
          </a:p>
          <a:p>
            <a:pPr>
              <a:lnSpc>
                <a:spcPct val="125000"/>
              </a:lnSpc>
              <a:buBlip>
                <a:blip r:embed="rId4"/>
              </a:buBlip>
            </a:pPr>
            <a:r>
              <a:rPr lang="en-US" sz="2400" dirty="0">
                <a:latin typeface="Arial"/>
                <a:cs typeface="Arial"/>
              </a:rPr>
              <a:t> Final presentation at Marshal Space Flight Center </a:t>
            </a:r>
            <a:endParaRPr lang="en-US" sz="2400" dirty="0"/>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19</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Jake Seaman</a:t>
            </a:r>
            <a:endParaRPr lang="en-US" dirty="0"/>
          </a:p>
        </p:txBody>
      </p:sp>
      <p:sp>
        <p:nvSpPr>
          <p:cNvPr id="14" name="Rectangle 13">
            <a:hlinkClick r:id="rId5" action="ppaction://hlinksldjump"/>
            <a:extLst>
              <a:ext uri="{FF2B5EF4-FFF2-40B4-BE49-F238E27FC236}">
                <a16:creationId xmlns:a16="http://schemas.microsoft.com/office/drawing/2014/main" id="{C1C0385D-AFED-49B2-A454-3C5D56728E2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6" name="Content Placeholder 2" descr="Users">
            <a:extLst>
              <a:ext uri="{FF2B5EF4-FFF2-40B4-BE49-F238E27FC236}">
                <a16:creationId xmlns:a16="http://schemas.microsoft.com/office/drawing/2014/main" id="{DE10F0D8-DDFC-4930-9EB8-DE42594C2C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638" y="789879"/>
            <a:ext cx="640080" cy="640080"/>
          </a:xfrm>
          <a:prstGeom prst="rect">
            <a:avLst/>
          </a:prstGeom>
        </p:spPr>
      </p:pic>
      <p:pic>
        <p:nvPicPr>
          <p:cNvPr id="28" name="Graphic 27" descr="Future">
            <a:extLst>
              <a:ext uri="{FF2B5EF4-FFF2-40B4-BE49-F238E27FC236}">
                <a16:creationId xmlns:a16="http://schemas.microsoft.com/office/drawing/2014/main" id="{020F37E7-6EB0-4590-851E-F8354700FA9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5510" y="3876561"/>
            <a:ext cx="640080" cy="640080"/>
          </a:xfrm>
          <a:prstGeom prst="rect">
            <a:avLst/>
          </a:prstGeom>
        </p:spPr>
      </p:pic>
      <p:pic>
        <p:nvPicPr>
          <p:cNvPr id="30" name="Graphic 29" descr="Question Mark">
            <a:extLst>
              <a:ext uri="{FF2B5EF4-FFF2-40B4-BE49-F238E27FC236}">
                <a16:creationId xmlns:a16="http://schemas.microsoft.com/office/drawing/2014/main" id="{775D3363-757E-4BD1-8D70-2D51EAD037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3623" y="4622265"/>
            <a:ext cx="640080" cy="640080"/>
          </a:xfrm>
          <a:prstGeom prst="rect">
            <a:avLst/>
          </a:prstGeom>
        </p:spPr>
      </p:pic>
      <p:pic>
        <p:nvPicPr>
          <p:cNvPr id="32" name="Graphic 31" descr="Lightbulb and gear">
            <a:extLst>
              <a:ext uri="{FF2B5EF4-FFF2-40B4-BE49-F238E27FC236}">
                <a16:creationId xmlns:a16="http://schemas.microsoft.com/office/drawing/2014/main" id="{D4167517-82F4-4FBB-A649-62845E55FC2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2191524"/>
            <a:ext cx="764521" cy="764521"/>
          </a:xfrm>
          <a:prstGeom prst="rect">
            <a:avLst/>
          </a:prstGeom>
        </p:spPr>
      </p:pic>
      <p:pic>
        <p:nvPicPr>
          <p:cNvPr id="34" name="Graphic 33" descr="Clipboard Checked">
            <a:extLst>
              <a:ext uri="{FF2B5EF4-FFF2-40B4-BE49-F238E27FC236}">
                <a16:creationId xmlns:a16="http://schemas.microsoft.com/office/drawing/2014/main" id="{22C591AE-9C95-4B55-985D-7BF0C41E616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3061669"/>
            <a:ext cx="764521" cy="709268"/>
          </a:xfrm>
          <a:prstGeom prst="rect">
            <a:avLst/>
          </a:prstGeom>
        </p:spPr>
      </p:pic>
      <p:pic>
        <p:nvPicPr>
          <p:cNvPr id="36" name="Graphic 35" descr="Rocket">
            <a:extLst>
              <a:ext uri="{FF2B5EF4-FFF2-40B4-BE49-F238E27FC236}">
                <a16:creationId xmlns:a16="http://schemas.microsoft.com/office/drawing/2014/main" id="{F863ABCD-9191-4BDE-B739-DE12EFE5B8F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7" name="Graphic 36" descr="Books">
            <a:extLst>
              <a:ext uri="{FF2B5EF4-FFF2-40B4-BE49-F238E27FC236}">
                <a16:creationId xmlns:a16="http://schemas.microsoft.com/office/drawing/2014/main" id="{6B2458DB-EE08-4800-A79E-6264BA5E62B9}"/>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sp>
        <p:nvSpPr>
          <p:cNvPr id="38" name="Rectangle 37">
            <a:hlinkClick r:id="rId20" action="ppaction://hlinksldjump"/>
            <a:extLst>
              <a:ext uri="{FF2B5EF4-FFF2-40B4-BE49-F238E27FC236}">
                <a16:creationId xmlns:a16="http://schemas.microsoft.com/office/drawing/2014/main" id="{57753BF8-AC3C-4959-B539-7538A5A70FF4}"/>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EB7FB204-CC73-46A7-803E-D5302029D921}"/>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5" action="ppaction://hlinksldjump"/>
            <a:extLst>
              <a:ext uri="{FF2B5EF4-FFF2-40B4-BE49-F238E27FC236}">
                <a16:creationId xmlns:a16="http://schemas.microsoft.com/office/drawing/2014/main" id="{8AF69E08-3116-4443-AA4E-DC247E347357}"/>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2" action="ppaction://hlinksldjump"/>
            <a:extLst>
              <a:ext uri="{FF2B5EF4-FFF2-40B4-BE49-F238E27FC236}">
                <a16:creationId xmlns:a16="http://schemas.microsoft.com/office/drawing/2014/main" id="{B664BF5F-CF98-4458-ACEF-288051C05B1C}"/>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3" action="ppaction://hlinksldjump"/>
            <a:extLst>
              <a:ext uri="{FF2B5EF4-FFF2-40B4-BE49-F238E27FC236}">
                <a16:creationId xmlns:a16="http://schemas.microsoft.com/office/drawing/2014/main" id="{A07674E8-0264-4DDA-9482-5305914C58A4}"/>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4" action="ppaction://hlinksldjump"/>
            <a:extLst>
              <a:ext uri="{FF2B5EF4-FFF2-40B4-BE49-F238E27FC236}">
                <a16:creationId xmlns:a16="http://schemas.microsoft.com/office/drawing/2014/main" id="{C60EE9BF-E3EF-4306-B5B7-91AA81DAB5F4}"/>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45" name="Content Placeholder 12" descr="Clock with solid fill">
            <a:extLst>
              <a:ext uri="{FF2B5EF4-FFF2-40B4-BE49-F238E27FC236}">
                <a16:creationId xmlns:a16="http://schemas.microsoft.com/office/drawing/2014/main" id="{8ECA87E2-59F2-4A64-BB3A-7F8C36317C2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452770" y="73315"/>
            <a:ext cx="1371600" cy="1371600"/>
          </a:xfrm>
          <a:prstGeom prst="rect">
            <a:avLst/>
          </a:prstGeom>
        </p:spPr>
      </p:pic>
    </p:spTree>
    <p:extLst>
      <p:ext uri="{BB962C8B-B14F-4D97-AF65-F5344CB8AC3E}">
        <p14:creationId xmlns:p14="http://schemas.microsoft.com/office/powerpoint/2010/main" val="325816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3000"/>
            <a:lum/>
          </a:blip>
          <a:srcRect/>
          <a:stretch>
            <a:fillRect l="-6000" r="-6000" b="135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B58E-EC13-4FC5-867F-68F4F9E04D48}"/>
              </a:ext>
            </a:extLst>
          </p:cNvPr>
          <p:cNvSpPr>
            <a:spLocks noGrp="1"/>
          </p:cNvSpPr>
          <p:nvPr>
            <p:ph type="ctrTitle"/>
          </p:nvPr>
        </p:nvSpPr>
        <p:spPr>
          <a:xfrm>
            <a:off x="838201" y="244059"/>
            <a:ext cx="10515599" cy="875469"/>
          </a:xfrm>
        </p:spPr>
        <p:txBody>
          <a:bodyPr>
            <a:normAutofit fontScale="90000"/>
          </a:bodyPr>
          <a:lstStyle/>
          <a:p>
            <a:pPr algn="ctr"/>
            <a:br>
              <a:rPr lang="en-US" sz="4000">
                <a:solidFill>
                  <a:srgbClr val="0B3D91"/>
                </a:solidFill>
                <a:latin typeface="Arial"/>
                <a:cs typeface="Arial"/>
              </a:rPr>
            </a:br>
            <a:br>
              <a:rPr lang="en-US" sz="4000">
                <a:solidFill>
                  <a:srgbClr val="0B3D91"/>
                </a:solidFill>
                <a:latin typeface="Arial"/>
                <a:cs typeface="Arial"/>
              </a:rPr>
            </a:br>
            <a:br>
              <a:rPr lang="en-US">
                <a:solidFill>
                  <a:srgbClr val="0B3D91"/>
                </a:solidFill>
                <a:latin typeface="Arial"/>
                <a:cs typeface="Arial"/>
              </a:rPr>
            </a:br>
            <a:r>
              <a:rPr lang="en-US" sz="6700">
                <a:solidFill>
                  <a:srgbClr val="0B3D91"/>
                </a:solidFill>
                <a:latin typeface="Arial"/>
                <a:cs typeface="Arial"/>
              </a:rPr>
              <a:t>NASA Self-Leveling System</a:t>
            </a:r>
            <a:endParaRPr lang="en-US" sz="4400">
              <a:solidFill>
                <a:srgbClr val="0B3D91"/>
              </a:solidFill>
            </a:endParaRPr>
          </a:p>
        </p:txBody>
      </p:sp>
      <p:sp>
        <p:nvSpPr>
          <p:cNvPr id="4" name="Content Placeholder 3">
            <a:extLst>
              <a:ext uri="{FF2B5EF4-FFF2-40B4-BE49-F238E27FC236}">
                <a16:creationId xmlns:a16="http://schemas.microsoft.com/office/drawing/2014/main" id="{DA5601C4-1F23-4B6F-837C-035DC48DC0D4}"/>
              </a:ext>
            </a:extLst>
          </p:cNvPr>
          <p:cNvSpPr>
            <a:spLocks noGrp="1"/>
          </p:cNvSpPr>
          <p:nvPr>
            <p:ph type="subTitle" idx="1"/>
          </p:nvPr>
        </p:nvSpPr>
        <p:spPr>
          <a:xfrm>
            <a:off x="4779138" y="3201394"/>
            <a:ext cx="2633722" cy="1590140"/>
          </a:xfrm>
        </p:spPr>
        <p:txBody>
          <a:bodyPr vert="horz" lIns="91440" tIns="45720" rIns="91440" bIns="45720" rtlCol="0" anchor="t">
            <a:normAutofit fontScale="25000" lnSpcReduction="20000"/>
          </a:bodyPr>
          <a:lstStyle/>
          <a:p>
            <a:pPr algn="ctr"/>
            <a:endParaRPr lang="en-US" b="1">
              <a:solidFill>
                <a:schemeClr val="bg1"/>
              </a:solidFill>
              <a:latin typeface="Arial"/>
              <a:cs typeface="Arial"/>
            </a:endParaRPr>
          </a:p>
          <a:p>
            <a:pPr algn="ctr"/>
            <a:r>
              <a:rPr lang="en-US" sz="8000" b="1" u="sng">
                <a:solidFill>
                  <a:schemeClr val="bg1"/>
                </a:solidFill>
                <a:latin typeface="Arial"/>
                <a:cs typeface="Arial"/>
              </a:rPr>
              <a:t>      Team 516:       </a:t>
            </a:r>
          </a:p>
          <a:p>
            <a:pPr algn="ctr"/>
            <a:r>
              <a:rPr lang="en-US" sz="8000">
                <a:solidFill>
                  <a:schemeClr val="bg1"/>
                </a:solidFill>
                <a:latin typeface="Arial"/>
                <a:cs typeface="Arial"/>
              </a:rPr>
              <a:t>Stephen Brown</a:t>
            </a:r>
            <a:endParaRPr lang="en-US" sz="8000">
              <a:solidFill>
                <a:schemeClr val="bg1"/>
              </a:solidFill>
            </a:endParaRPr>
          </a:p>
          <a:p>
            <a:pPr algn="ctr"/>
            <a:r>
              <a:rPr lang="en-US" sz="8000">
                <a:solidFill>
                  <a:schemeClr val="bg1"/>
                </a:solidFill>
                <a:latin typeface="Arial"/>
                <a:cs typeface="Arial"/>
              </a:rPr>
              <a:t>James Evans</a:t>
            </a:r>
          </a:p>
          <a:p>
            <a:pPr algn="ctr"/>
            <a:r>
              <a:rPr lang="en-US" sz="8000">
                <a:solidFill>
                  <a:schemeClr val="bg1"/>
                </a:solidFill>
                <a:latin typeface="Arial"/>
                <a:cs typeface="Arial"/>
              </a:rPr>
              <a:t>Dalton LeClair </a:t>
            </a:r>
          </a:p>
          <a:p>
            <a:pPr algn="ctr"/>
            <a:r>
              <a:rPr lang="en-US" sz="8000">
                <a:solidFill>
                  <a:schemeClr val="bg1"/>
                </a:solidFill>
                <a:latin typeface="Arial"/>
                <a:cs typeface="Arial"/>
              </a:rPr>
              <a:t>Jake Seaman</a:t>
            </a:r>
            <a:endParaRPr lang="en-US" sz="8000">
              <a:solidFill>
                <a:schemeClr val="bg1"/>
              </a:solidFill>
            </a:endParaRPr>
          </a:p>
          <a:p>
            <a:pPr algn="ctr"/>
            <a:r>
              <a:rPr lang="en-US" sz="8000">
                <a:solidFill>
                  <a:schemeClr val="bg1"/>
                </a:solidFill>
                <a:latin typeface="Arial"/>
                <a:cs typeface="Arial"/>
              </a:rPr>
              <a:t>Parker </a:t>
            </a:r>
            <a:r>
              <a:rPr lang="en-US" sz="8000" err="1">
                <a:solidFill>
                  <a:schemeClr val="bg1"/>
                </a:solidFill>
                <a:latin typeface="Arial"/>
                <a:cs typeface="Arial"/>
              </a:rPr>
              <a:t>Stensrud</a:t>
            </a:r>
            <a:endParaRPr lang="en-US" sz="8000">
              <a:solidFill>
                <a:schemeClr val="bg1"/>
              </a:solidFill>
            </a:endParaRPr>
          </a:p>
          <a:p>
            <a:pPr algn="ctr"/>
            <a:endParaRPr lang="en-US"/>
          </a:p>
        </p:txBody>
      </p:sp>
      <p:sp>
        <p:nvSpPr>
          <p:cNvPr id="3" name="Slide Number Placeholder 2">
            <a:extLst>
              <a:ext uri="{FF2B5EF4-FFF2-40B4-BE49-F238E27FC236}">
                <a16:creationId xmlns:a16="http://schemas.microsoft.com/office/drawing/2014/main" id="{EA34C915-2CD7-40D6-A89D-E31E9EC5742F}"/>
              </a:ext>
            </a:extLst>
          </p:cNvPr>
          <p:cNvSpPr>
            <a:spLocks noGrp="1"/>
          </p:cNvSpPr>
          <p:nvPr>
            <p:ph type="sldNum" sz="quarter" idx="4"/>
          </p:nvPr>
        </p:nvSpPr>
        <p:spPr/>
        <p:txBody>
          <a:bodyPr/>
          <a:lstStyle/>
          <a:p>
            <a:r>
              <a:rPr lang="en-US"/>
              <a:t>20</a:t>
            </a:r>
          </a:p>
        </p:txBody>
      </p:sp>
      <p:sp>
        <p:nvSpPr>
          <p:cNvPr id="6" name="TextBox 5">
            <a:extLst>
              <a:ext uri="{FF2B5EF4-FFF2-40B4-BE49-F238E27FC236}">
                <a16:creationId xmlns:a16="http://schemas.microsoft.com/office/drawing/2014/main" id="{0308993F-4F67-4752-BAB2-975FF4A5EB0B}"/>
              </a:ext>
            </a:extLst>
          </p:cNvPr>
          <p:cNvSpPr txBox="1"/>
          <p:nvPr/>
        </p:nvSpPr>
        <p:spPr>
          <a:xfrm>
            <a:off x="4667249" y="974385"/>
            <a:ext cx="2857500" cy="584775"/>
          </a:xfrm>
          <a:prstGeom prst="rect">
            <a:avLst/>
          </a:prstGeom>
          <a:noFill/>
        </p:spPr>
        <p:txBody>
          <a:bodyPr wrap="square" rtlCol="0">
            <a:spAutoFit/>
          </a:bodyPr>
          <a:lstStyle/>
          <a:p>
            <a:pPr algn="ctr"/>
            <a:r>
              <a:rPr lang="en-US" sz="3200">
                <a:solidFill>
                  <a:srgbClr val="0B3D91"/>
                </a:solidFill>
                <a:latin typeface="Arial"/>
                <a:cs typeface="Arial"/>
              </a:rPr>
              <a:t>EML 4551</a:t>
            </a:r>
            <a:endParaRPr lang="en-US" sz="3200">
              <a:solidFill>
                <a:srgbClr val="0B3D91"/>
              </a:solidFill>
              <a:latin typeface="Arial" panose="020B0604020202020204" pitchFamily="34" charset="0"/>
            </a:endParaRPr>
          </a:p>
        </p:txBody>
      </p:sp>
      <p:pic>
        <p:nvPicPr>
          <p:cNvPr id="22" name="Content Placeholder 2" descr="Users">
            <a:extLst>
              <a:ext uri="{FF2B5EF4-FFF2-40B4-BE49-F238E27FC236}">
                <a16:creationId xmlns:a16="http://schemas.microsoft.com/office/drawing/2014/main" id="{2853CAFC-327A-45CD-86D5-480F73245F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95638" y="789879"/>
            <a:ext cx="640080" cy="640080"/>
          </a:xfrm>
          <a:prstGeom prst="rect">
            <a:avLst/>
          </a:prstGeom>
        </p:spPr>
      </p:pic>
      <p:pic>
        <p:nvPicPr>
          <p:cNvPr id="24" name="Graphic 23" descr="Future">
            <a:extLst>
              <a:ext uri="{FF2B5EF4-FFF2-40B4-BE49-F238E27FC236}">
                <a16:creationId xmlns:a16="http://schemas.microsoft.com/office/drawing/2014/main" id="{2478F6B8-BD4B-40F6-89FD-3B46CB8998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515510" y="3876561"/>
            <a:ext cx="640080" cy="640080"/>
          </a:xfrm>
          <a:prstGeom prst="rect">
            <a:avLst/>
          </a:prstGeom>
        </p:spPr>
      </p:pic>
      <p:pic>
        <p:nvPicPr>
          <p:cNvPr id="26" name="Graphic 25" descr="Question Mark">
            <a:extLst>
              <a:ext uri="{FF2B5EF4-FFF2-40B4-BE49-F238E27FC236}">
                <a16:creationId xmlns:a16="http://schemas.microsoft.com/office/drawing/2014/main" id="{04101F0A-7715-497F-9101-D76240C5BE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3623" y="4622265"/>
            <a:ext cx="640080" cy="640080"/>
          </a:xfrm>
          <a:prstGeom prst="rect">
            <a:avLst/>
          </a:prstGeom>
        </p:spPr>
      </p:pic>
      <p:pic>
        <p:nvPicPr>
          <p:cNvPr id="28" name="Graphic 27" descr="Lightbulb and gear">
            <a:extLst>
              <a:ext uri="{FF2B5EF4-FFF2-40B4-BE49-F238E27FC236}">
                <a16:creationId xmlns:a16="http://schemas.microsoft.com/office/drawing/2014/main" id="{81E00301-20EC-4CB7-AFE9-4A751F67E2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34967" y="2191524"/>
            <a:ext cx="764521" cy="764521"/>
          </a:xfrm>
          <a:prstGeom prst="rect">
            <a:avLst/>
          </a:prstGeom>
        </p:spPr>
      </p:pic>
      <p:pic>
        <p:nvPicPr>
          <p:cNvPr id="30" name="Graphic 29" descr="Clipboard Checked">
            <a:extLst>
              <a:ext uri="{FF2B5EF4-FFF2-40B4-BE49-F238E27FC236}">
                <a16:creationId xmlns:a16="http://schemas.microsoft.com/office/drawing/2014/main" id="{6A8DFBCD-31E1-4D3A-BDB0-4A7F8617488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34967" y="3061669"/>
            <a:ext cx="764521" cy="709268"/>
          </a:xfrm>
          <a:prstGeom prst="rect">
            <a:avLst/>
          </a:prstGeom>
        </p:spPr>
      </p:pic>
      <p:pic>
        <p:nvPicPr>
          <p:cNvPr id="32" name="Graphic 31" descr="Rocket">
            <a:extLst>
              <a:ext uri="{FF2B5EF4-FFF2-40B4-BE49-F238E27FC236}">
                <a16:creationId xmlns:a16="http://schemas.microsoft.com/office/drawing/2014/main" id="{E67551E0-1375-4960-8E41-0D9F0253D8D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09204"/>
            <a:ext cx="640080" cy="640080"/>
          </a:xfrm>
          <a:prstGeom prst="rect">
            <a:avLst/>
          </a:prstGeom>
        </p:spPr>
      </p:pic>
      <p:pic>
        <p:nvPicPr>
          <p:cNvPr id="33" name="Graphic 32" descr="Books">
            <a:extLst>
              <a:ext uri="{FF2B5EF4-FFF2-40B4-BE49-F238E27FC236}">
                <a16:creationId xmlns:a16="http://schemas.microsoft.com/office/drawing/2014/main" id="{FCDF9CAB-B840-4759-B2F3-8E14ED6F81E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89471" y="1466547"/>
            <a:ext cx="640080" cy="640080"/>
          </a:xfrm>
          <a:prstGeom prst="rect">
            <a:avLst/>
          </a:prstGeom>
        </p:spPr>
      </p:pic>
      <p:sp>
        <p:nvSpPr>
          <p:cNvPr id="34" name="Rectangle 33">
            <a:hlinkClick r:id="rId17" action="ppaction://hlinksldjump"/>
            <a:extLst>
              <a:ext uri="{FF2B5EF4-FFF2-40B4-BE49-F238E27FC236}">
                <a16:creationId xmlns:a16="http://schemas.microsoft.com/office/drawing/2014/main" id="{F0A7F5FC-8A74-476A-BB3A-4D3CCD874ED1}"/>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5" name="Rectangle 34">
            <a:hlinkClick r:id="rId18" action="ppaction://hlinksldjump"/>
            <a:extLst>
              <a:ext uri="{FF2B5EF4-FFF2-40B4-BE49-F238E27FC236}">
                <a16:creationId xmlns:a16="http://schemas.microsoft.com/office/drawing/2014/main" id="{F3AAE5D0-E9A0-46F0-BE93-C537FE3693E5}"/>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6" name="Rectangle 35">
            <a:hlinkClick r:id="rId19" action="ppaction://hlinksldjump"/>
            <a:extLst>
              <a:ext uri="{FF2B5EF4-FFF2-40B4-BE49-F238E27FC236}">
                <a16:creationId xmlns:a16="http://schemas.microsoft.com/office/drawing/2014/main" id="{B6AE7B7C-DCEA-45E2-9590-E0747A83D884}"/>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7" name="Rectangle 36">
            <a:hlinkClick r:id="rId20" action="ppaction://hlinksldjump"/>
            <a:extLst>
              <a:ext uri="{FF2B5EF4-FFF2-40B4-BE49-F238E27FC236}">
                <a16:creationId xmlns:a16="http://schemas.microsoft.com/office/drawing/2014/main" id="{FAEE58B3-015F-4886-8A7D-55827154D8BB}"/>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8" name="Rectangle 37">
            <a:hlinkClick r:id="rId21" action="ppaction://hlinksldjump"/>
            <a:extLst>
              <a:ext uri="{FF2B5EF4-FFF2-40B4-BE49-F238E27FC236}">
                <a16:creationId xmlns:a16="http://schemas.microsoft.com/office/drawing/2014/main" id="{4092B440-55D8-4B85-8E14-2087902C9B5A}"/>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22" action="ppaction://hlinksldjump"/>
            <a:extLst>
              <a:ext uri="{FF2B5EF4-FFF2-40B4-BE49-F238E27FC236}">
                <a16:creationId xmlns:a16="http://schemas.microsoft.com/office/drawing/2014/main" id="{BACD84EA-5789-4096-8845-717936A323A9}"/>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23" action="ppaction://hlinksldjump"/>
            <a:extLst>
              <a:ext uri="{FF2B5EF4-FFF2-40B4-BE49-F238E27FC236}">
                <a16:creationId xmlns:a16="http://schemas.microsoft.com/office/drawing/2014/main" id="{9795D30E-0DAA-42F0-8288-5D8987CBE170}"/>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27231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E105-55B5-4CB2-AFB1-9E90C2B53772}"/>
              </a:ext>
            </a:extLst>
          </p:cNvPr>
          <p:cNvSpPr>
            <a:spLocks noGrp="1"/>
          </p:cNvSpPr>
          <p:nvPr>
            <p:ph type="title"/>
          </p:nvPr>
        </p:nvSpPr>
        <p:spPr/>
        <p:txBody>
          <a:bodyPr/>
          <a:lstStyle/>
          <a:p>
            <a:r>
              <a:rPr lang="en-US">
                <a:solidFill>
                  <a:srgbClr val="0B3D91"/>
                </a:solidFill>
              </a:rPr>
              <a:t>Reference</a:t>
            </a:r>
          </a:p>
        </p:txBody>
      </p:sp>
      <p:sp>
        <p:nvSpPr>
          <p:cNvPr id="3" name="Content Placeholder 2">
            <a:extLst>
              <a:ext uri="{FF2B5EF4-FFF2-40B4-BE49-F238E27FC236}">
                <a16:creationId xmlns:a16="http://schemas.microsoft.com/office/drawing/2014/main" id="{E1B7F892-86FC-4E8C-88E6-6C7B8B5CB410}"/>
              </a:ext>
            </a:extLst>
          </p:cNvPr>
          <p:cNvSpPr>
            <a:spLocks noGrp="1"/>
          </p:cNvSpPr>
          <p:nvPr>
            <p:ph idx="1"/>
          </p:nvPr>
        </p:nvSpPr>
        <p:spPr>
          <a:xfrm>
            <a:off x="838200" y="1544271"/>
            <a:ext cx="10515600" cy="4016620"/>
          </a:xfrm>
        </p:spPr>
        <p:txBody>
          <a:bodyPr vert="horz" lIns="91440" tIns="45720" rIns="91440" bIns="45720" rtlCol="0" anchor="t">
            <a:normAutofit fontScale="92500" lnSpcReduction="20000"/>
          </a:bodyPr>
          <a:lstStyle/>
          <a:p>
            <a:pPr marL="457200" indent="-457200">
              <a:lnSpc>
                <a:spcPct val="150000"/>
              </a:lnSpc>
              <a:buNone/>
            </a:pPr>
            <a:r>
              <a:rPr lang="en-US" sz="1600" i="1">
                <a:effectLst/>
              </a:rPr>
              <a:t>Apollo-Animation</a:t>
            </a:r>
            <a:r>
              <a:rPr lang="en-US" sz="1600">
                <a:effectLst/>
              </a:rPr>
              <a:t> [.mpg]. (2020, October 08). NASA.</a:t>
            </a:r>
          </a:p>
          <a:p>
            <a:pPr marL="457200" indent="-457200">
              <a:lnSpc>
                <a:spcPct val="150000"/>
              </a:lnSpc>
              <a:buNone/>
              <a:tabLst>
                <a:tab pos="342900" algn="l"/>
                <a:tab pos="747713" algn="l"/>
                <a:tab pos="914400" algn="l"/>
              </a:tabLst>
            </a:pPr>
            <a:r>
              <a:rPr lang="en-US" sz="1600" err="1">
                <a:effectLst/>
              </a:rPr>
              <a:t>Reichelt</a:t>
            </a:r>
            <a:r>
              <a:rPr lang="en-US" sz="1600">
                <a:effectLst/>
              </a:rPr>
              <a:t> </a:t>
            </a:r>
            <a:r>
              <a:rPr lang="en-US" sz="1600" err="1">
                <a:effectLst/>
              </a:rPr>
              <a:t>elektronik</a:t>
            </a:r>
            <a:r>
              <a:rPr lang="en-US" sz="1600">
                <a:effectLst/>
              </a:rPr>
              <a:t> GmbH &amp; Co. KG Internet Team (webmaster@reichelt.de). (n.d.). ARDUINO MEGA - Arduino Mega 2560, ATmega1280, USB. Retrieved January 11, 2021, from https://www.reichelt.com/de/en/arduino-mega-2560-atmega1280-usb-arduino-mega-p119696.html?GROUPID=6667&amp;&amp;r=1</a:t>
            </a:r>
          </a:p>
          <a:p>
            <a:pPr marL="457200" indent="-457200">
              <a:lnSpc>
                <a:spcPct val="150000"/>
              </a:lnSpc>
              <a:buNone/>
            </a:pPr>
            <a:r>
              <a:rPr lang="en-US" sz="1600">
                <a:effectLst/>
              </a:rPr>
              <a:t>S. (n.d.). </a:t>
            </a:r>
            <a:r>
              <a:rPr lang="en-US" sz="1600" i="1">
                <a:effectLst/>
              </a:rPr>
              <a:t>Landing Gear Concepts &amp; Metrics Review</a:t>
            </a:r>
            <a:r>
              <a:rPr lang="en-US" sz="1600">
                <a:effectLst/>
              </a:rPr>
              <a:t>. NASA PowerPoint.</a:t>
            </a:r>
          </a:p>
          <a:p>
            <a:pPr marL="457200" indent="-457200">
              <a:lnSpc>
                <a:spcPct val="150000"/>
              </a:lnSpc>
              <a:buNone/>
            </a:pPr>
            <a:r>
              <a:rPr lang="en-US" sz="1600"/>
              <a:t>Fuchs, Y. (2007, June 28). Lunar Lander Landing System Dynamics Analysis, Testing, and Certification. </a:t>
            </a:r>
            <a:r>
              <a:rPr lang="en-US" sz="1600">
                <a:effectLst/>
              </a:rPr>
              <a:t>NASA PowerPoint</a:t>
            </a:r>
            <a:r>
              <a:rPr lang="en-US" sz="1600"/>
              <a:t>.</a:t>
            </a:r>
          </a:p>
          <a:p>
            <a:pPr marL="457200" indent="-457200">
              <a:lnSpc>
                <a:spcPct val="150000"/>
              </a:lnSpc>
              <a:buNone/>
            </a:pPr>
            <a:r>
              <a:rPr lang="en-US" sz="1600">
                <a:effectLst/>
              </a:rPr>
              <a:t>JEGS 79005: Bottle Jack 2-Ton Capacity: JEGS. (n.d.). Retrieved January 13, 2021, from https://www.jegs.com/i/JEGS+Performance+Products/555/79005/10002/-1</a:t>
            </a:r>
          </a:p>
          <a:p>
            <a:pPr marL="457200" indent="-457200">
              <a:lnSpc>
                <a:spcPct val="150000"/>
              </a:lnSpc>
              <a:buNone/>
            </a:pPr>
            <a:r>
              <a:rPr lang="en-US" sz="1600">
                <a:effectLst/>
              </a:rPr>
              <a:t>NASA’s Lunar Exploration Program Overview. (2020, September). Retrieved January 10, 2021, from https://www.nasa.gov/sites/default/files/atoms/files/artemis_plan-20200921.pdf</a:t>
            </a:r>
          </a:p>
          <a:p>
            <a:endParaRPr lang="en-US" sz="1600"/>
          </a:p>
          <a:p>
            <a:endParaRPr lang="en-US" sz="2000">
              <a:effectLst/>
            </a:endParaRPr>
          </a:p>
          <a:p>
            <a:endParaRPr lang="en-US" sz="1600"/>
          </a:p>
          <a:p>
            <a:endParaRPr lang="en-US">
              <a:effectLst/>
            </a:endParaRPr>
          </a:p>
        </p:txBody>
      </p:sp>
      <p:sp>
        <p:nvSpPr>
          <p:cNvPr id="4" name="Slide Number Placeholder 3">
            <a:extLst>
              <a:ext uri="{FF2B5EF4-FFF2-40B4-BE49-F238E27FC236}">
                <a16:creationId xmlns:a16="http://schemas.microsoft.com/office/drawing/2014/main" id="{9E616B3E-A78D-4F3F-904F-E5E0546212BC}"/>
              </a:ext>
            </a:extLst>
          </p:cNvPr>
          <p:cNvSpPr>
            <a:spLocks noGrp="1"/>
          </p:cNvSpPr>
          <p:nvPr>
            <p:ph type="sldNum" sz="quarter" idx="4"/>
          </p:nvPr>
        </p:nvSpPr>
        <p:spPr/>
        <p:txBody>
          <a:bodyPr/>
          <a:lstStyle/>
          <a:p>
            <a:r>
              <a:rPr lang="en-US"/>
              <a:t>21</a:t>
            </a:r>
          </a:p>
        </p:txBody>
      </p:sp>
    </p:spTree>
    <p:extLst>
      <p:ext uri="{BB962C8B-B14F-4D97-AF65-F5344CB8AC3E}">
        <p14:creationId xmlns:p14="http://schemas.microsoft.com/office/powerpoint/2010/main" val="156671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latin typeface="Arial"/>
                <a:cs typeface="Arial"/>
              </a:rPr>
              <a:t>Future Work</a:t>
            </a:r>
            <a:endParaRPr lang="en-US">
              <a:solidFill>
                <a:srgbClr val="0B3D91"/>
              </a:solidFill>
            </a:endParaRPr>
          </a:p>
        </p:txBody>
      </p:sp>
      <p:pic>
        <p:nvPicPr>
          <p:cNvPr id="13" name="Content Placeholder 12" descr="Clock with solid fill">
            <a:extLst>
              <a:ext uri="{FF2B5EF4-FFF2-40B4-BE49-F238E27FC236}">
                <a16:creationId xmlns:a16="http://schemas.microsoft.com/office/drawing/2014/main" id="{E97FC6A3-C96B-4EFA-A014-C6AADFB424C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9230" y="120580"/>
            <a:ext cx="1828800" cy="1828800"/>
          </a:xfrm>
        </p:spPr>
      </p:pic>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8</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a:latin typeface="Arial"/>
                <a:cs typeface="Arial"/>
              </a:rPr>
              <a:t>Dalton LeClair</a:t>
            </a:r>
            <a:endParaRPr lang="en-US"/>
          </a:p>
        </p:txBody>
      </p:sp>
      <p:sp>
        <p:nvSpPr>
          <p:cNvPr id="48" name="Rectangle 47">
            <a:hlinkClick r:id="" action="ppaction://noaction"/>
            <a:extLst>
              <a:ext uri="{FF2B5EF4-FFF2-40B4-BE49-F238E27FC236}">
                <a16:creationId xmlns:a16="http://schemas.microsoft.com/office/drawing/2014/main" id="{E9955A7E-C2B6-4DF0-9C3E-0B260088CEB5}"/>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2" name="Rectangle 51">
            <a:hlinkClick r:id="rId5" action="ppaction://hlinksldjump"/>
            <a:extLst>
              <a:ext uri="{FF2B5EF4-FFF2-40B4-BE49-F238E27FC236}">
                <a16:creationId xmlns:a16="http://schemas.microsoft.com/office/drawing/2014/main" id="{AC4B5B51-065B-4D58-9212-537AA7722B29}"/>
              </a:ext>
            </a:extLst>
          </p:cNvPr>
          <p:cNvSpPr/>
          <p:nvPr/>
        </p:nvSpPr>
        <p:spPr>
          <a:xfrm>
            <a:off x="11417808" y="48700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3" name="Content Placeholder 2" descr="Users">
            <a:extLst>
              <a:ext uri="{FF2B5EF4-FFF2-40B4-BE49-F238E27FC236}">
                <a16:creationId xmlns:a16="http://schemas.microsoft.com/office/drawing/2014/main" id="{DC1FE935-E20D-46B5-970C-28E8FBC471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714940"/>
            <a:ext cx="640080" cy="640080"/>
          </a:xfrm>
          <a:prstGeom prst="rect">
            <a:avLst/>
          </a:prstGeom>
        </p:spPr>
      </p:pic>
      <p:pic>
        <p:nvPicPr>
          <p:cNvPr id="24" name="Graphic 23" descr="Rocket">
            <a:extLst>
              <a:ext uri="{FF2B5EF4-FFF2-40B4-BE49-F238E27FC236}">
                <a16:creationId xmlns:a16="http://schemas.microsoft.com/office/drawing/2014/main" id="{E2A2308F-D904-48AE-AE67-C0AC2C4C44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109204"/>
            <a:ext cx="640080" cy="640080"/>
          </a:xfrm>
          <a:prstGeom prst="rect">
            <a:avLst/>
          </a:prstGeom>
        </p:spPr>
      </p:pic>
      <p:pic>
        <p:nvPicPr>
          <p:cNvPr id="27" name="Graphic 26" descr="Future">
            <a:extLst>
              <a:ext uri="{FF2B5EF4-FFF2-40B4-BE49-F238E27FC236}">
                <a16:creationId xmlns:a16="http://schemas.microsoft.com/office/drawing/2014/main" id="{1DAF53CA-29A7-4CD7-8ECA-857628280D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8" y="4193843"/>
            <a:ext cx="640080" cy="640080"/>
          </a:xfrm>
          <a:prstGeom prst="rect">
            <a:avLst/>
          </a:prstGeom>
        </p:spPr>
      </p:pic>
      <p:pic>
        <p:nvPicPr>
          <p:cNvPr id="29" name="Graphic 28" descr="Question Mark">
            <a:extLst>
              <a:ext uri="{FF2B5EF4-FFF2-40B4-BE49-F238E27FC236}">
                <a16:creationId xmlns:a16="http://schemas.microsoft.com/office/drawing/2014/main" id="{79ABA230-8BDA-4183-91F9-7127A0E768F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7" y="4881807"/>
            <a:ext cx="640080" cy="640080"/>
          </a:xfrm>
          <a:prstGeom prst="rect">
            <a:avLst/>
          </a:prstGeom>
        </p:spPr>
      </p:pic>
      <p:pic>
        <p:nvPicPr>
          <p:cNvPr id="31" name="Graphic 30" descr="Puzzle">
            <a:extLst>
              <a:ext uri="{FF2B5EF4-FFF2-40B4-BE49-F238E27FC236}">
                <a16:creationId xmlns:a16="http://schemas.microsoft.com/office/drawing/2014/main" id="{F077B9FB-883C-4877-B0ED-12DF5D8DCEF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8" y="1999750"/>
            <a:ext cx="640080" cy="640080"/>
          </a:xfrm>
          <a:prstGeom prst="rect">
            <a:avLst/>
          </a:prstGeom>
        </p:spPr>
      </p:pic>
      <p:pic>
        <p:nvPicPr>
          <p:cNvPr id="33" name="Graphic 32" descr="Lightbulb and gear">
            <a:extLst>
              <a:ext uri="{FF2B5EF4-FFF2-40B4-BE49-F238E27FC236}">
                <a16:creationId xmlns:a16="http://schemas.microsoft.com/office/drawing/2014/main" id="{F1C7CEA6-0418-4472-8B5A-5378A75A944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34967" y="2647688"/>
            <a:ext cx="764521" cy="764521"/>
          </a:xfrm>
          <a:prstGeom prst="rect">
            <a:avLst/>
          </a:prstGeom>
        </p:spPr>
      </p:pic>
      <p:pic>
        <p:nvPicPr>
          <p:cNvPr id="35" name="Graphic 34" descr="Clipboard Checked">
            <a:extLst>
              <a:ext uri="{FF2B5EF4-FFF2-40B4-BE49-F238E27FC236}">
                <a16:creationId xmlns:a16="http://schemas.microsoft.com/office/drawing/2014/main" id="{840B4B26-5652-4C26-9EC6-825A4BCC56A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41125" y="3432425"/>
            <a:ext cx="764521" cy="709268"/>
          </a:xfrm>
          <a:prstGeom prst="rect">
            <a:avLst/>
          </a:prstGeom>
        </p:spPr>
      </p:pic>
      <p:pic>
        <p:nvPicPr>
          <p:cNvPr id="7" name="Graphic 6" descr="Books">
            <a:extLst>
              <a:ext uri="{FF2B5EF4-FFF2-40B4-BE49-F238E27FC236}">
                <a16:creationId xmlns:a16="http://schemas.microsoft.com/office/drawing/2014/main" id="{09A45837-61FC-4535-8724-EEC818684E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97187" y="1322046"/>
            <a:ext cx="640080" cy="640080"/>
          </a:xfrm>
          <a:prstGeom prst="rect">
            <a:avLst/>
          </a:prstGeom>
        </p:spPr>
      </p:pic>
      <p:sp>
        <p:nvSpPr>
          <p:cNvPr id="9" name="Rectangle 8">
            <a:hlinkClick r:id="rId22" action="ppaction://hlinksldjump"/>
            <a:extLst>
              <a:ext uri="{FF2B5EF4-FFF2-40B4-BE49-F238E27FC236}">
                <a16:creationId xmlns:a16="http://schemas.microsoft.com/office/drawing/2014/main" id="{BDE1D9DA-9179-408C-A2E8-124D79A3E3CC}"/>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23" action="ppaction://hlinksldjump"/>
            <a:extLst>
              <a:ext uri="{FF2B5EF4-FFF2-40B4-BE49-F238E27FC236}">
                <a16:creationId xmlns:a16="http://schemas.microsoft.com/office/drawing/2014/main" id="{805B1AA8-BE53-4064-807D-F639DBDC6CEB}"/>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24" action="ppaction://hlinksldjump"/>
            <a:extLst>
              <a:ext uri="{FF2B5EF4-FFF2-40B4-BE49-F238E27FC236}">
                <a16:creationId xmlns:a16="http://schemas.microsoft.com/office/drawing/2014/main" id="{3FB2B052-A275-4C7F-836D-343BB08C59E6}"/>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 action="ppaction://noaction"/>
            <a:extLst>
              <a:ext uri="{FF2B5EF4-FFF2-40B4-BE49-F238E27FC236}">
                <a16:creationId xmlns:a16="http://schemas.microsoft.com/office/drawing/2014/main" id="{50D29179-08B3-4D46-8273-C950BD0F3E0D}"/>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hlinkClick r:id="rId5" action="ppaction://hlinksldjump"/>
            <a:extLst>
              <a:ext uri="{FF2B5EF4-FFF2-40B4-BE49-F238E27FC236}">
                <a16:creationId xmlns:a16="http://schemas.microsoft.com/office/drawing/2014/main" id="{C1C0385D-AFED-49B2-A454-3C5D56728E2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5" action="ppaction://hlinksldjump"/>
            <a:extLst>
              <a:ext uri="{FF2B5EF4-FFF2-40B4-BE49-F238E27FC236}">
                <a16:creationId xmlns:a16="http://schemas.microsoft.com/office/drawing/2014/main" id="{03EC2096-9E11-415F-B31D-987CFBDD6CB8}"/>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hlinkClick r:id="rId26" action="ppaction://hlinksldjump"/>
            <a:extLst>
              <a:ext uri="{FF2B5EF4-FFF2-40B4-BE49-F238E27FC236}">
                <a16:creationId xmlns:a16="http://schemas.microsoft.com/office/drawing/2014/main" id="{28D9C8C9-6C2B-4620-96A5-7AD4817C2BFC}"/>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27" action="ppaction://hlinksldjump"/>
            <a:extLst>
              <a:ext uri="{FF2B5EF4-FFF2-40B4-BE49-F238E27FC236}">
                <a16:creationId xmlns:a16="http://schemas.microsoft.com/office/drawing/2014/main" id="{AB3F4302-CD9B-41C2-BE22-86E6C1FA7FE8}"/>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Picture 2">
            <a:extLst>
              <a:ext uri="{FF2B5EF4-FFF2-40B4-BE49-F238E27FC236}">
                <a16:creationId xmlns:a16="http://schemas.microsoft.com/office/drawing/2014/main" id="{4BEA4C7D-F812-4AED-A1DD-BC78D5513804}"/>
              </a:ext>
            </a:extLst>
          </p:cNvPr>
          <p:cNvPicPr>
            <a:picLocks noChangeAspect="1"/>
          </p:cNvPicPr>
          <p:nvPr/>
        </p:nvPicPr>
        <p:blipFill>
          <a:blip r:embed="rId28"/>
          <a:stretch>
            <a:fillRect/>
          </a:stretch>
        </p:blipFill>
        <p:spPr>
          <a:xfrm>
            <a:off x="2658296" y="1412819"/>
            <a:ext cx="7646268" cy="3874337"/>
          </a:xfrm>
          <a:prstGeom prst="rect">
            <a:avLst/>
          </a:prstGeom>
        </p:spPr>
      </p:pic>
    </p:spTree>
    <p:extLst>
      <p:ext uri="{BB962C8B-B14F-4D97-AF65-F5344CB8AC3E}">
        <p14:creationId xmlns:p14="http://schemas.microsoft.com/office/powerpoint/2010/main" val="3572487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EF522F-B9A6-4CA7-9AD4-746A1493E0F8}"/>
              </a:ext>
            </a:extLst>
          </p:cNvPr>
          <p:cNvSpPr>
            <a:spLocks noGrp="1"/>
          </p:cNvSpPr>
          <p:nvPr>
            <p:ph type="sldNum" sz="quarter" idx="4"/>
          </p:nvPr>
        </p:nvSpPr>
        <p:spPr/>
        <p:txBody>
          <a:bodyPr/>
          <a:lstStyle/>
          <a:p>
            <a:fld id="{6F1FABC0-072B-4F22-8F9B-95A9D10B0206}" type="slidenum">
              <a:rPr lang="en-US" smtClean="0"/>
              <a:pPr/>
              <a:t>24</a:t>
            </a:fld>
            <a:endParaRPr lang="en-US"/>
          </a:p>
        </p:txBody>
      </p:sp>
      <p:sp>
        <p:nvSpPr>
          <p:cNvPr id="5" name="Content Placeholder 4">
            <a:extLst>
              <a:ext uri="{FF2B5EF4-FFF2-40B4-BE49-F238E27FC236}">
                <a16:creationId xmlns:a16="http://schemas.microsoft.com/office/drawing/2014/main" id="{A0DD363F-D85E-4B1E-A799-ED0CABCF653A}"/>
              </a:ext>
            </a:extLst>
          </p:cNvPr>
          <p:cNvSpPr>
            <a:spLocks noGrp="1"/>
          </p:cNvSpPr>
          <p:nvPr>
            <p:ph sz="quarter" idx="11"/>
          </p:nvPr>
        </p:nvSpPr>
        <p:spPr/>
        <p:txBody>
          <a:bodyPr/>
          <a:lstStyle/>
          <a:p>
            <a:endParaRPr lang="en-US"/>
          </a:p>
        </p:txBody>
      </p:sp>
      <p:pic>
        <p:nvPicPr>
          <p:cNvPr id="12" name="Content Placeholder 11">
            <a:extLst>
              <a:ext uri="{FF2B5EF4-FFF2-40B4-BE49-F238E27FC236}">
                <a16:creationId xmlns:a16="http://schemas.microsoft.com/office/drawing/2014/main" id="{283C516F-F8D6-D740-8FA4-55A17D6DAC4E}"/>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6525" y="462160"/>
            <a:ext cx="5558950" cy="5558950"/>
          </a:xfrm>
        </p:spPr>
      </p:pic>
    </p:spTree>
    <p:extLst>
      <p:ext uri="{BB962C8B-B14F-4D97-AF65-F5344CB8AC3E}">
        <p14:creationId xmlns:p14="http://schemas.microsoft.com/office/powerpoint/2010/main" val="35806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latin typeface="Arial"/>
                <a:cs typeface="Arial"/>
              </a:rPr>
              <a:t>Wiring Schematic</a:t>
            </a:r>
            <a:endParaRPr lang="en-US">
              <a:solidFill>
                <a:srgbClr val="0B3D91"/>
              </a:solidFill>
            </a:endParaRP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764528" y="2355067"/>
            <a:ext cx="5853986" cy="4016620"/>
          </a:xfrm>
        </p:spPr>
        <p:txBody>
          <a:bodyPr vert="horz" lIns="91440" tIns="45720" rIns="91440" bIns="45720" rtlCol="0" anchor="t">
            <a:normAutofit/>
          </a:bodyPr>
          <a:lstStyle/>
          <a:p>
            <a:pPr>
              <a:lnSpc>
                <a:spcPct val="125000"/>
              </a:lnSpc>
              <a:buBlip>
                <a:blip r:embed="rId3"/>
              </a:buBlip>
            </a:pPr>
            <a:r>
              <a:rPr lang="en-US">
                <a:latin typeface="Arial"/>
                <a:cs typeface="Arial"/>
              </a:rPr>
              <a:t> Controlled by Arduino Mega 2560</a:t>
            </a:r>
          </a:p>
          <a:p>
            <a:pPr lvl="1">
              <a:lnSpc>
                <a:spcPct val="125000"/>
              </a:lnSpc>
              <a:buBlip>
                <a:blip r:embed="rId3"/>
              </a:buBlip>
            </a:pPr>
            <a:r>
              <a:rPr lang="en-US">
                <a:latin typeface="Arial"/>
                <a:cs typeface="Arial"/>
              </a:rPr>
              <a:t> 4 L298 Motor Drivers</a:t>
            </a:r>
          </a:p>
          <a:p>
            <a:pPr lvl="1">
              <a:lnSpc>
                <a:spcPct val="125000"/>
              </a:lnSpc>
              <a:buBlip>
                <a:blip r:embed="rId3"/>
              </a:buBlip>
            </a:pPr>
            <a:r>
              <a:rPr lang="en-US">
                <a:latin typeface="Arial"/>
                <a:cs typeface="Arial"/>
              </a:rPr>
              <a:t> 4 NEMA17 Steppers</a:t>
            </a:r>
          </a:p>
          <a:p>
            <a:pPr lvl="1">
              <a:lnSpc>
                <a:spcPct val="125000"/>
              </a:lnSpc>
              <a:buBlip>
                <a:blip r:embed="rId3"/>
              </a:buBlip>
            </a:pPr>
            <a:r>
              <a:rPr lang="en-US">
                <a:latin typeface="Arial"/>
                <a:cs typeface="Arial"/>
              </a:rPr>
              <a:t> GY-521 IMU for input</a:t>
            </a:r>
          </a:p>
          <a:p>
            <a:pPr lvl="1">
              <a:lnSpc>
                <a:spcPct val="125000"/>
              </a:lnSpc>
              <a:buBlip>
                <a:blip r:embed="rId3"/>
              </a:buBlip>
            </a:pPr>
            <a:r>
              <a:rPr lang="en-US">
                <a:latin typeface="Arial"/>
                <a:cs typeface="Arial"/>
              </a:rPr>
              <a:t> 12V 35Ah battery in parallel used to power the steppers</a:t>
            </a: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8</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a:latin typeface="Arial"/>
                <a:cs typeface="Arial"/>
              </a:rPr>
              <a:t>Dalton LeClair</a:t>
            </a:r>
            <a:endParaRPr lang="en-US"/>
          </a:p>
        </p:txBody>
      </p:sp>
      <p:sp>
        <p:nvSpPr>
          <p:cNvPr id="48" name="Rectangle 47">
            <a:hlinkClick r:id="" action="ppaction://noaction"/>
            <a:extLst>
              <a:ext uri="{FF2B5EF4-FFF2-40B4-BE49-F238E27FC236}">
                <a16:creationId xmlns:a16="http://schemas.microsoft.com/office/drawing/2014/main" id="{E9955A7E-C2B6-4DF0-9C3E-0B260088CEB5}"/>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2" name="Rectangle 51">
            <a:hlinkClick r:id="rId4" action="ppaction://hlinksldjump"/>
            <a:extLst>
              <a:ext uri="{FF2B5EF4-FFF2-40B4-BE49-F238E27FC236}">
                <a16:creationId xmlns:a16="http://schemas.microsoft.com/office/drawing/2014/main" id="{AC4B5B51-065B-4D58-9212-537AA7722B29}"/>
              </a:ext>
            </a:extLst>
          </p:cNvPr>
          <p:cNvSpPr/>
          <p:nvPr/>
        </p:nvSpPr>
        <p:spPr>
          <a:xfrm>
            <a:off x="11417808" y="48700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3" name="Content Placeholder 2" descr="Users">
            <a:extLst>
              <a:ext uri="{FF2B5EF4-FFF2-40B4-BE49-F238E27FC236}">
                <a16:creationId xmlns:a16="http://schemas.microsoft.com/office/drawing/2014/main" id="{DC1FE935-E20D-46B5-970C-28E8FBC471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188" y="714940"/>
            <a:ext cx="640080" cy="640080"/>
          </a:xfrm>
          <a:prstGeom prst="rect">
            <a:avLst/>
          </a:prstGeom>
        </p:spPr>
      </p:pic>
      <p:pic>
        <p:nvPicPr>
          <p:cNvPr id="24" name="Graphic 23" descr="Rocket">
            <a:extLst>
              <a:ext uri="{FF2B5EF4-FFF2-40B4-BE49-F238E27FC236}">
                <a16:creationId xmlns:a16="http://schemas.microsoft.com/office/drawing/2014/main" id="{E2A2308F-D904-48AE-AE67-C0AC2C4C44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109204"/>
            <a:ext cx="640080" cy="640080"/>
          </a:xfrm>
          <a:prstGeom prst="rect">
            <a:avLst/>
          </a:prstGeom>
        </p:spPr>
      </p:pic>
      <p:pic>
        <p:nvPicPr>
          <p:cNvPr id="27" name="Graphic 26" descr="Future">
            <a:extLst>
              <a:ext uri="{FF2B5EF4-FFF2-40B4-BE49-F238E27FC236}">
                <a16:creationId xmlns:a16="http://schemas.microsoft.com/office/drawing/2014/main" id="{1DAF53CA-29A7-4CD7-8ECA-857628280D3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4193843"/>
            <a:ext cx="640080" cy="640080"/>
          </a:xfrm>
          <a:prstGeom prst="rect">
            <a:avLst/>
          </a:prstGeom>
        </p:spPr>
      </p:pic>
      <p:pic>
        <p:nvPicPr>
          <p:cNvPr id="29" name="Graphic 28" descr="Question Mark">
            <a:extLst>
              <a:ext uri="{FF2B5EF4-FFF2-40B4-BE49-F238E27FC236}">
                <a16:creationId xmlns:a16="http://schemas.microsoft.com/office/drawing/2014/main" id="{79ABA230-8BDA-4183-91F9-7127A0E768F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7" y="4881807"/>
            <a:ext cx="640080" cy="640080"/>
          </a:xfrm>
          <a:prstGeom prst="rect">
            <a:avLst/>
          </a:prstGeom>
        </p:spPr>
      </p:pic>
      <p:pic>
        <p:nvPicPr>
          <p:cNvPr id="31" name="Graphic 30" descr="Puzzle">
            <a:extLst>
              <a:ext uri="{FF2B5EF4-FFF2-40B4-BE49-F238E27FC236}">
                <a16:creationId xmlns:a16="http://schemas.microsoft.com/office/drawing/2014/main" id="{F077B9FB-883C-4877-B0ED-12DF5D8DCEF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999750"/>
            <a:ext cx="640080" cy="640080"/>
          </a:xfrm>
          <a:prstGeom prst="rect">
            <a:avLst/>
          </a:prstGeom>
        </p:spPr>
      </p:pic>
      <p:pic>
        <p:nvPicPr>
          <p:cNvPr id="33" name="Graphic 32" descr="Lightbulb and gear">
            <a:extLst>
              <a:ext uri="{FF2B5EF4-FFF2-40B4-BE49-F238E27FC236}">
                <a16:creationId xmlns:a16="http://schemas.microsoft.com/office/drawing/2014/main" id="{F1C7CEA6-0418-4472-8B5A-5378A75A944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647688"/>
            <a:ext cx="764521" cy="764521"/>
          </a:xfrm>
          <a:prstGeom prst="rect">
            <a:avLst/>
          </a:prstGeom>
        </p:spPr>
      </p:pic>
      <p:pic>
        <p:nvPicPr>
          <p:cNvPr id="35" name="Graphic 34" descr="Clipboard Checked">
            <a:extLst>
              <a:ext uri="{FF2B5EF4-FFF2-40B4-BE49-F238E27FC236}">
                <a16:creationId xmlns:a16="http://schemas.microsoft.com/office/drawing/2014/main" id="{840B4B26-5652-4C26-9EC6-825A4BCC56A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41125" y="3432425"/>
            <a:ext cx="764521" cy="709268"/>
          </a:xfrm>
          <a:prstGeom prst="rect">
            <a:avLst/>
          </a:prstGeom>
        </p:spPr>
      </p:pic>
      <p:pic>
        <p:nvPicPr>
          <p:cNvPr id="7" name="Graphic 6" descr="Books">
            <a:extLst>
              <a:ext uri="{FF2B5EF4-FFF2-40B4-BE49-F238E27FC236}">
                <a16:creationId xmlns:a16="http://schemas.microsoft.com/office/drawing/2014/main" id="{09A45837-61FC-4535-8724-EEC818684ED0}"/>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97187" y="1322046"/>
            <a:ext cx="640080" cy="640080"/>
          </a:xfrm>
          <a:prstGeom prst="rect">
            <a:avLst/>
          </a:prstGeom>
        </p:spPr>
      </p:pic>
      <p:sp>
        <p:nvSpPr>
          <p:cNvPr id="9" name="Rectangle 8">
            <a:hlinkClick r:id="rId21" action="ppaction://hlinksldjump"/>
            <a:extLst>
              <a:ext uri="{FF2B5EF4-FFF2-40B4-BE49-F238E27FC236}">
                <a16:creationId xmlns:a16="http://schemas.microsoft.com/office/drawing/2014/main" id="{BDE1D9DA-9179-408C-A2E8-124D79A3E3CC}"/>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22" action="ppaction://hlinksldjump"/>
            <a:extLst>
              <a:ext uri="{FF2B5EF4-FFF2-40B4-BE49-F238E27FC236}">
                <a16:creationId xmlns:a16="http://schemas.microsoft.com/office/drawing/2014/main" id="{805B1AA8-BE53-4064-807D-F639DBDC6CEB}"/>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23" action="ppaction://hlinksldjump"/>
            <a:extLst>
              <a:ext uri="{FF2B5EF4-FFF2-40B4-BE49-F238E27FC236}">
                <a16:creationId xmlns:a16="http://schemas.microsoft.com/office/drawing/2014/main" id="{3FB2B052-A275-4C7F-836D-343BB08C59E6}"/>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 action="ppaction://noaction"/>
            <a:extLst>
              <a:ext uri="{FF2B5EF4-FFF2-40B4-BE49-F238E27FC236}">
                <a16:creationId xmlns:a16="http://schemas.microsoft.com/office/drawing/2014/main" id="{50D29179-08B3-4D46-8273-C950BD0F3E0D}"/>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hlinkClick r:id="rId4" action="ppaction://hlinksldjump"/>
            <a:extLst>
              <a:ext uri="{FF2B5EF4-FFF2-40B4-BE49-F238E27FC236}">
                <a16:creationId xmlns:a16="http://schemas.microsoft.com/office/drawing/2014/main" id="{C1C0385D-AFED-49B2-A454-3C5D56728E2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4" action="ppaction://hlinksldjump"/>
            <a:extLst>
              <a:ext uri="{FF2B5EF4-FFF2-40B4-BE49-F238E27FC236}">
                <a16:creationId xmlns:a16="http://schemas.microsoft.com/office/drawing/2014/main" id="{03EC2096-9E11-415F-B31D-987CFBDD6CB8}"/>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hlinkClick r:id="rId25" action="ppaction://hlinksldjump"/>
            <a:extLst>
              <a:ext uri="{FF2B5EF4-FFF2-40B4-BE49-F238E27FC236}">
                <a16:creationId xmlns:a16="http://schemas.microsoft.com/office/drawing/2014/main" id="{28D9C8C9-6C2B-4620-96A5-7AD4817C2BFC}"/>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26" action="ppaction://hlinksldjump"/>
            <a:extLst>
              <a:ext uri="{FF2B5EF4-FFF2-40B4-BE49-F238E27FC236}">
                <a16:creationId xmlns:a16="http://schemas.microsoft.com/office/drawing/2014/main" id="{AB3F4302-CD9B-41C2-BE22-86E6C1FA7FE8}"/>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5" name="Graphic 24" descr="Clipboard Checked">
            <a:extLst>
              <a:ext uri="{FF2B5EF4-FFF2-40B4-BE49-F238E27FC236}">
                <a16:creationId xmlns:a16="http://schemas.microsoft.com/office/drawing/2014/main" id="{F988D751-EEE5-4E37-9B51-D617FE3E5946}"/>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764528" y="230137"/>
            <a:ext cx="1828800" cy="1828800"/>
          </a:xfrm>
          <a:prstGeom prst="rect">
            <a:avLst/>
          </a:prstGeom>
        </p:spPr>
      </p:pic>
      <p:pic>
        <p:nvPicPr>
          <p:cNvPr id="26" name="Graphic 25">
            <a:extLst>
              <a:ext uri="{FF2B5EF4-FFF2-40B4-BE49-F238E27FC236}">
                <a16:creationId xmlns:a16="http://schemas.microsoft.com/office/drawing/2014/main" id="{1D3B5C5F-2995-224D-BBDB-346F2983833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732138" y="1355020"/>
            <a:ext cx="4137479" cy="4517632"/>
          </a:xfrm>
          <a:prstGeom prst="rect">
            <a:avLst/>
          </a:prstGeom>
        </p:spPr>
      </p:pic>
    </p:spTree>
    <p:extLst>
      <p:ext uri="{BB962C8B-B14F-4D97-AF65-F5344CB8AC3E}">
        <p14:creationId xmlns:p14="http://schemas.microsoft.com/office/powerpoint/2010/main" val="1625203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a:xfrm>
            <a:off x="1223630" y="387276"/>
            <a:ext cx="10515600" cy="1325563"/>
          </a:xfrm>
        </p:spPr>
        <p:txBody>
          <a:bodyPr/>
          <a:lstStyle/>
          <a:p>
            <a:pPr algn="ctr"/>
            <a:r>
              <a:rPr lang="en-US">
                <a:solidFill>
                  <a:srgbClr val="0B3D91"/>
                </a:solidFill>
                <a:latin typeface="Arial"/>
                <a:cs typeface="Arial"/>
              </a:rPr>
              <a:t>Environmental Challenges</a:t>
            </a:r>
            <a:endParaRPr lang="en-US">
              <a:solidFill>
                <a:srgbClr val="0B3D91"/>
              </a:solidFill>
            </a:endParaRPr>
          </a:p>
        </p:txBody>
      </p:sp>
      <p:sp>
        <p:nvSpPr>
          <p:cNvPr id="2" name="Content Placeholder 1">
            <a:extLst>
              <a:ext uri="{FF2B5EF4-FFF2-40B4-BE49-F238E27FC236}">
                <a16:creationId xmlns:a16="http://schemas.microsoft.com/office/drawing/2014/main" id="{FA264737-946D-4234-ABBF-AD29729F593E}"/>
              </a:ext>
            </a:extLst>
          </p:cNvPr>
          <p:cNvSpPr>
            <a:spLocks noGrp="1"/>
          </p:cNvSpPr>
          <p:nvPr>
            <p:ph idx="1"/>
          </p:nvPr>
        </p:nvSpPr>
        <p:spPr>
          <a:xfrm>
            <a:off x="764528" y="2355067"/>
            <a:ext cx="9025890" cy="4016620"/>
          </a:xfrm>
        </p:spPr>
        <p:txBody>
          <a:bodyPr vert="horz" lIns="91440" tIns="45720" rIns="91440" bIns="45720" rtlCol="0" anchor="t">
            <a:normAutofit/>
          </a:bodyPr>
          <a:lstStyle/>
          <a:p>
            <a:pPr>
              <a:lnSpc>
                <a:spcPct val="125000"/>
              </a:lnSpc>
              <a:buBlip>
                <a:blip r:embed="rId3"/>
              </a:buBlip>
            </a:pPr>
            <a:r>
              <a:rPr lang="en-US">
                <a:latin typeface="Arial"/>
                <a:cs typeface="Arial"/>
              </a:rPr>
              <a:t> Sand-blasting due to regolith</a:t>
            </a:r>
          </a:p>
          <a:p>
            <a:pPr>
              <a:lnSpc>
                <a:spcPct val="125000"/>
              </a:lnSpc>
              <a:buBlip>
                <a:blip r:embed="rId3"/>
              </a:buBlip>
            </a:pPr>
            <a:r>
              <a:rPr lang="en-US">
                <a:latin typeface="Arial"/>
                <a:cs typeface="Arial"/>
              </a:rPr>
              <a:t> Coefficient of thermal expansion</a:t>
            </a:r>
          </a:p>
          <a:p>
            <a:pPr>
              <a:lnSpc>
                <a:spcPct val="125000"/>
              </a:lnSpc>
              <a:buBlip>
                <a:blip r:embed="rId3"/>
              </a:buBlip>
            </a:pPr>
            <a:r>
              <a:rPr lang="en-US">
                <a:latin typeface="Arial"/>
                <a:cs typeface="Arial"/>
              </a:rPr>
              <a:t> Cold Welding</a:t>
            </a:r>
          </a:p>
          <a:p>
            <a:pPr>
              <a:lnSpc>
                <a:spcPct val="125000"/>
              </a:lnSpc>
              <a:buBlip>
                <a:blip r:embed="rId3"/>
              </a:buBlip>
            </a:pPr>
            <a:r>
              <a:rPr lang="en-US">
                <a:latin typeface="Arial"/>
                <a:cs typeface="Arial"/>
              </a:rPr>
              <a:t> Radiation </a:t>
            </a:r>
          </a:p>
          <a:p>
            <a:pPr marL="0" indent="0">
              <a:lnSpc>
                <a:spcPct val="125000"/>
              </a:lnSpc>
              <a:buNone/>
            </a:pPr>
            <a:endParaRPr lang="en-US"/>
          </a:p>
          <a:p>
            <a:pPr>
              <a:lnSpc>
                <a:spcPct val="125000"/>
              </a:lnSpc>
            </a:pPr>
            <a:endParaRPr lang="en-US"/>
          </a:p>
          <a:p>
            <a:endParaRPr lang="en-US"/>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8</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a:latin typeface="Arial"/>
                <a:cs typeface="Arial"/>
              </a:rPr>
              <a:t>Dalton LeClair</a:t>
            </a:r>
            <a:endParaRPr lang="en-US"/>
          </a:p>
        </p:txBody>
      </p:sp>
      <p:sp>
        <p:nvSpPr>
          <p:cNvPr id="48" name="Rectangle 47">
            <a:hlinkClick r:id="" action="ppaction://noaction"/>
            <a:extLst>
              <a:ext uri="{FF2B5EF4-FFF2-40B4-BE49-F238E27FC236}">
                <a16:creationId xmlns:a16="http://schemas.microsoft.com/office/drawing/2014/main" id="{E9955A7E-C2B6-4DF0-9C3E-0B260088CEB5}"/>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2" name="Rectangle 51">
            <a:hlinkClick r:id="rId4" action="ppaction://hlinksldjump"/>
            <a:extLst>
              <a:ext uri="{FF2B5EF4-FFF2-40B4-BE49-F238E27FC236}">
                <a16:creationId xmlns:a16="http://schemas.microsoft.com/office/drawing/2014/main" id="{AC4B5B51-065B-4D58-9212-537AA7722B29}"/>
              </a:ext>
            </a:extLst>
          </p:cNvPr>
          <p:cNvSpPr/>
          <p:nvPr/>
        </p:nvSpPr>
        <p:spPr>
          <a:xfrm>
            <a:off x="11417808" y="48700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3" name="Graphic 2" descr="Sunset scene">
            <a:extLst>
              <a:ext uri="{FF2B5EF4-FFF2-40B4-BE49-F238E27FC236}">
                <a16:creationId xmlns:a16="http://schemas.microsoft.com/office/drawing/2014/main" id="{E1D6803B-3C0E-4D60-B453-DCF45540F5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00" y="215514"/>
            <a:ext cx="1828800" cy="1828800"/>
          </a:xfrm>
          <a:prstGeom prst="rect">
            <a:avLst/>
          </a:prstGeom>
        </p:spPr>
      </p:pic>
      <p:pic>
        <p:nvPicPr>
          <p:cNvPr id="23" name="Content Placeholder 2" descr="Users">
            <a:extLst>
              <a:ext uri="{FF2B5EF4-FFF2-40B4-BE49-F238E27FC236}">
                <a16:creationId xmlns:a16="http://schemas.microsoft.com/office/drawing/2014/main" id="{DC1FE935-E20D-46B5-970C-28E8FBC471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714940"/>
            <a:ext cx="640080" cy="640080"/>
          </a:xfrm>
          <a:prstGeom prst="rect">
            <a:avLst/>
          </a:prstGeom>
        </p:spPr>
      </p:pic>
      <p:pic>
        <p:nvPicPr>
          <p:cNvPr id="24" name="Graphic 23" descr="Rocket">
            <a:extLst>
              <a:ext uri="{FF2B5EF4-FFF2-40B4-BE49-F238E27FC236}">
                <a16:creationId xmlns:a16="http://schemas.microsoft.com/office/drawing/2014/main" id="{E2A2308F-D904-48AE-AE67-C0AC2C4C44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109204"/>
            <a:ext cx="640080" cy="640080"/>
          </a:xfrm>
          <a:prstGeom prst="rect">
            <a:avLst/>
          </a:prstGeom>
        </p:spPr>
      </p:pic>
      <p:pic>
        <p:nvPicPr>
          <p:cNvPr id="27" name="Graphic 26" descr="Future">
            <a:extLst>
              <a:ext uri="{FF2B5EF4-FFF2-40B4-BE49-F238E27FC236}">
                <a16:creationId xmlns:a16="http://schemas.microsoft.com/office/drawing/2014/main" id="{1DAF53CA-29A7-4CD7-8ECA-857628280D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8" y="4193843"/>
            <a:ext cx="640080" cy="640080"/>
          </a:xfrm>
          <a:prstGeom prst="rect">
            <a:avLst/>
          </a:prstGeom>
        </p:spPr>
      </p:pic>
      <p:pic>
        <p:nvPicPr>
          <p:cNvPr id="29" name="Graphic 28" descr="Question Mark">
            <a:extLst>
              <a:ext uri="{FF2B5EF4-FFF2-40B4-BE49-F238E27FC236}">
                <a16:creationId xmlns:a16="http://schemas.microsoft.com/office/drawing/2014/main" id="{79ABA230-8BDA-4183-91F9-7127A0E768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7" y="4881807"/>
            <a:ext cx="640080" cy="640080"/>
          </a:xfrm>
          <a:prstGeom prst="rect">
            <a:avLst/>
          </a:prstGeom>
        </p:spPr>
      </p:pic>
      <p:pic>
        <p:nvPicPr>
          <p:cNvPr id="31" name="Graphic 30" descr="Puzzle">
            <a:extLst>
              <a:ext uri="{FF2B5EF4-FFF2-40B4-BE49-F238E27FC236}">
                <a16:creationId xmlns:a16="http://schemas.microsoft.com/office/drawing/2014/main" id="{F077B9FB-883C-4877-B0ED-12DF5D8DCE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999750"/>
            <a:ext cx="640080" cy="640080"/>
          </a:xfrm>
          <a:prstGeom prst="rect">
            <a:avLst/>
          </a:prstGeom>
        </p:spPr>
      </p:pic>
      <p:pic>
        <p:nvPicPr>
          <p:cNvPr id="33" name="Graphic 32" descr="Lightbulb and gear">
            <a:extLst>
              <a:ext uri="{FF2B5EF4-FFF2-40B4-BE49-F238E27FC236}">
                <a16:creationId xmlns:a16="http://schemas.microsoft.com/office/drawing/2014/main" id="{F1C7CEA6-0418-4472-8B5A-5378A75A944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34967" y="2647688"/>
            <a:ext cx="764521" cy="764521"/>
          </a:xfrm>
          <a:prstGeom prst="rect">
            <a:avLst/>
          </a:prstGeom>
        </p:spPr>
      </p:pic>
      <p:pic>
        <p:nvPicPr>
          <p:cNvPr id="35" name="Graphic 34" descr="Clipboard Checked">
            <a:extLst>
              <a:ext uri="{FF2B5EF4-FFF2-40B4-BE49-F238E27FC236}">
                <a16:creationId xmlns:a16="http://schemas.microsoft.com/office/drawing/2014/main" id="{840B4B26-5652-4C26-9EC6-825A4BCC56A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41125" y="3432425"/>
            <a:ext cx="764521" cy="709268"/>
          </a:xfrm>
          <a:prstGeom prst="rect">
            <a:avLst/>
          </a:prstGeom>
        </p:spPr>
      </p:pic>
      <p:pic>
        <p:nvPicPr>
          <p:cNvPr id="7" name="Graphic 6" descr="Books">
            <a:extLst>
              <a:ext uri="{FF2B5EF4-FFF2-40B4-BE49-F238E27FC236}">
                <a16:creationId xmlns:a16="http://schemas.microsoft.com/office/drawing/2014/main" id="{09A45837-61FC-4535-8724-EEC818684ED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97187" y="1322046"/>
            <a:ext cx="640080" cy="640080"/>
          </a:xfrm>
          <a:prstGeom prst="rect">
            <a:avLst/>
          </a:prstGeom>
        </p:spPr>
      </p:pic>
      <p:sp>
        <p:nvSpPr>
          <p:cNvPr id="9" name="Rectangle 8">
            <a:hlinkClick r:id="rId23" action="ppaction://hlinksldjump"/>
            <a:extLst>
              <a:ext uri="{FF2B5EF4-FFF2-40B4-BE49-F238E27FC236}">
                <a16:creationId xmlns:a16="http://schemas.microsoft.com/office/drawing/2014/main" id="{BDE1D9DA-9179-408C-A2E8-124D79A3E3CC}"/>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24" action="ppaction://hlinksldjump"/>
            <a:extLst>
              <a:ext uri="{FF2B5EF4-FFF2-40B4-BE49-F238E27FC236}">
                <a16:creationId xmlns:a16="http://schemas.microsoft.com/office/drawing/2014/main" id="{805B1AA8-BE53-4064-807D-F639DBDC6CEB}"/>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25" action="ppaction://hlinksldjump"/>
            <a:extLst>
              <a:ext uri="{FF2B5EF4-FFF2-40B4-BE49-F238E27FC236}">
                <a16:creationId xmlns:a16="http://schemas.microsoft.com/office/drawing/2014/main" id="{3FB2B052-A275-4C7F-836D-343BB08C59E6}"/>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 action="ppaction://noaction"/>
            <a:extLst>
              <a:ext uri="{FF2B5EF4-FFF2-40B4-BE49-F238E27FC236}">
                <a16:creationId xmlns:a16="http://schemas.microsoft.com/office/drawing/2014/main" id="{50D29179-08B3-4D46-8273-C950BD0F3E0D}"/>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hlinkClick r:id="rId4" action="ppaction://hlinksldjump"/>
            <a:extLst>
              <a:ext uri="{FF2B5EF4-FFF2-40B4-BE49-F238E27FC236}">
                <a16:creationId xmlns:a16="http://schemas.microsoft.com/office/drawing/2014/main" id="{C1C0385D-AFED-49B2-A454-3C5D56728E2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6" action="ppaction://hlinksldjump"/>
            <a:extLst>
              <a:ext uri="{FF2B5EF4-FFF2-40B4-BE49-F238E27FC236}">
                <a16:creationId xmlns:a16="http://schemas.microsoft.com/office/drawing/2014/main" id="{03EC2096-9E11-415F-B31D-987CFBDD6CB8}"/>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hlinkClick r:id="rId27" action="ppaction://hlinksldjump"/>
            <a:extLst>
              <a:ext uri="{FF2B5EF4-FFF2-40B4-BE49-F238E27FC236}">
                <a16:creationId xmlns:a16="http://schemas.microsoft.com/office/drawing/2014/main" id="{28D9C8C9-6C2B-4620-96A5-7AD4817C2BFC}"/>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28" action="ppaction://hlinksldjump"/>
            <a:extLst>
              <a:ext uri="{FF2B5EF4-FFF2-40B4-BE49-F238E27FC236}">
                <a16:creationId xmlns:a16="http://schemas.microsoft.com/office/drawing/2014/main" id="{AB3F4302-CD9B-41C2-BE22-86E6C1FA7FE8}"/>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900712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Binary Pairwise Comparison</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16</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p:txBody>
          <a:bodyPr/>
          <a:lstStyle/>
          <a:p>
            <a:pPr algn="ctr"/>
            <a:r>
              <a:rPr lang="en-US"/>
              <a:t>Parker Stensrud</a:t>
            </a:r>
          </a:p>
          <a:p>
            <a:endParaRPr lang="en-US"/>
          </a:p>
        </p:txBody>
      </p:sp>
      <p:pic>
        <p:nvPicPr>
          <p:cNvPr id="2" name="Graphic 1" descr="Clipboard Checked">
            <a:extLst>
              <a:ext uri="{FF2B5EF4-FFF2-40B4-BE49-F238E27FC236}">
                <a16:creationId xmlns:a16="http://schemas.microsoft.com/office/drawing/2014/main" id="{06D0570D-3208-4717-9A9E-73969FDA0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19088"/>
            <a:ext cx="1371600" cy="1371600"/>
          </a:xfrm>
          <a:prstGeom prst="rect">
            <a:avLst/>
          </a:prstGeom>
        </p:spPr>
      </p:pic>
      <p:pic>
        <p:nvPicPr>
          <p:cNvPr id="8" name="Content Placeholder 2" descr="Users">
            <a:extLst>
              <a:ext uri="{FF2B5EF4-FFF2-40B4-BE49-F238E27FC236}">
                <a16:creationId xmlns:a16="http://schemas.microsoft.com/office/drawing/2014/main" id="{A525FB70-EF1B-4D2C-B768-8D844A8B7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188" y="714940"/>
            <a:ext cx="640080" cy="640080"/>
          </a:xfrm>
          <a:prstGeom prst="rect">
            <a:avLst/>
          </a:prstGeom>
        </p:spPr>
      </p:pic>
      <p:pic>
        <p:nvPicPr>
          <p:cNvPr id="9" name="Graphic 8" descr="Rocket">
            <a:extLst>
              <a:ext uri="{FF2B5EF4-FFF2-40B4-BE49-F238E27FC236}">
                <a16:creationId xmlns:a16="http://schemas.microsoft.com/office/drawing/2014/main" id="{C0262D20-E1B2-4ECA-AE3D-0E8595B09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109204"/>
            <a:ext cx="640080" cy="640080"/>
          </a:xfrm>
          <a:prstGeom prst="rect">
            <a:avLst/>
          </a:prstGeom>
        </p:spPr>
      </p:pic>
      <p:pic>
        <p:nvPicPr>
          <p:cNvPr id="12" name="Graphic 11" descr="Future">
            <a:extLst>
              <a:ext uri="{FF2B5EF4-FFF2-40B4-BE49-F238E27FC236}">
                <a16:creationId xmlns:a16="http://schemas.microsoft.com/office/drawing/2014/main" id="{979608E9-703A-4F10-98A3-C0A94BD6BB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4193843"/>
            <a:ext cx="640080" cy="640080"/>
          </a:xfrm>
          <a:prstGeom prst="rect">
            <a:avLst/>
          </a:prstGeom>
        </p:spPr>
      </p:pic>
      <p:pic>
        <p:nvPicPr>
          <p:cNvPr id="13" name="Graphic 12" descr="Question Mark">
            <a:extLst>
              <a:ext uri="{FF2B5EF4-FFF2-40B4-BE49-F238E27FC236}">
                <a16:creationId xmlns:a16="http://schemas.microsoft.com/office/drawing/2014/main" id="{F34BDC00-E937-4CC7-B459-E2C6699615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7" y="4881807"/>
            <a:ext cx="640080" cy="640080"/>
          </a:xfrm>
          <a:prstGeom prst="rect">
            <a:avLst/>
          </a:prstGeom>
        </p:spPr>
      </p:pic>
      <p:pic>
        <p:nvPicPr>
          <p:cNvPr id="14" name="Graphic 13" descr="Puzzle">
            <a:extLst>
              <a:ext uri="{FF2B5EF4-FFF2-40B4-BE49-F238E27FC236}">
                <a16:creationId xmlns:a16="http://schemas.microsoft.com/office/drawing/2014/main" id="{A34E3B2F-C35E-45F5-B4DC-59EB3920A3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999750"/>
            <a:ext cx="640080" cy="640080"/>
          </a:xfrm>
          <a:prstGeom prst="rect">
            <a:avLst/>
          </a:prstGeom>
        </p:spPr>
      </p:pic>
      <p:pic>
        <p:nvPicPr>
          <p:cNvPr id="15" name="Graphic 14" descr="Lightbulb and gear">
            <a:extLst>
              <a:ext uri="{FF2B5EF4-FFF2-40B4-BE49-F238E27FC236}">
                <a16:creationId xmlns:a16="http://schemas.microsoft.com/office/drawing/2014/main" id="{578FE222-BA6F-4234-9862-0E2E3027CA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647688"/>
            <a:ext cx="764521" cy="764521"/>
          </a:xfrm>
          <a:prstGeom prst="rect">
            <a:avLst/>
          </a:prstGeom>
        </p:spPr>
      </p:pic>
      <p:pic>
        <p:nvPicPr>
          <p:cNvPr id="7" name="Graphic 6" descr="Books">
            <a:extLst>
              <a:ext uri="{FF2B5EF4-FFF2-40B4-BE49-F238E27FC236}">
                <a16:creationId xmlns:a16="http://schemas.microsoft.com/office/drawing/2014/main" id="{6C451291-8B6B-48B5-B188-547EAD7605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7" y="1322046"/>
            <a:ext cx="640080" cy="640080"/>
          </a:xfrm>
          <a:prstGeom prst="rect">
            <a:avLst/>
          </a:prstGeom>
        </p:spPr>
      </p:pic>
      <p:pic>
        <p:nvPicPr>
          <p:cNvPr id="19" name="Graphic 18" descr="Clipboard Checked">
            <a:extLst>
              <a:ext uri="{FF2B5EF4-FFF2-40B4-BE49-F238E27FC236}">
                <a16:creationId xmlns:a16="http://schemas.microsoft.com/office/drawing/2014/main" id="{2A279CB5-2BD0-4DB1-88FD-DBD7E7E742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1125" y="3432425"/>
            <a:ext cx="764521" cy="709268"/>
          </a:xfrm>
          <a:prstGeom prst="rect">
            <a:avLst/>
          </a:prstGeom>
        </p:spPr>
      </p:pic>
      <p:sp>
        <p:nvSpPr>
          <p:cNvPr id="3" name="Rectangle 2">
            <a:hlinkClick r:id="rId19" action="ppaction://hlinksldjump"/>
            <a:extLst>
              <a:ext uri="{FF2B5EF4-FFF2-40B4-BE49-F238E27FC236}">
                <a16:creationId xmlns:a16="http://schemas.microsoft.com/office/drawing/2014/main" id="{1441DDE0-9FBD-401F-81E6-034A15684E28}"/>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20" action="ppaction://hlinksldjump"/>
            <a:extLst>
              <a:ext uri="{FF2B5EF4-FFF2-40B4-BE49-F238E27FC236}">
                <a16:creationId xmlns:a16="http://schemas.microsoft.com/office/drawing/2014/main" id="{BFA6F736-0F59-439D-B652-B99667C992A8}"/>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21" action="ppaction://hlinksldjump"/>
            <a:extLst>
              <a:ext uri="{FF2B5EF4-FFF2-40B4-BE49-F238E27FC236}">
                <a16:creationId xmlns:a16="http://schemas.microsoft.com/office/drawing/2014/main" id="{10FF7B63-A0AE-4857-9D32-E2C8BFFA1CEB}"/>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hlinkClick r:id="" action="ppaction://noaction"/>
            <a:extLst>
              <a:ext uri="{FF2B5EF4-FFF2-40B4-BE49-F238E27FC236}">
                <a16:creationId xmlns:a16="http://schemas.microsoft.com/office/drawing/2014/main" id="{6EE0B040-87BE-4074-BA72-8BA39A47E281}"/>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hlinkClick r:id="rId22" action="ppaction://hlinksldjump"/>
            <a:extLst>
              <a:ext uri="{FF2B5EF4-FFF2-40B4-BE49-F238E27FC236}">
                <a16:creationId xmlns:a16="http://schemas.microsoft.com/office/drawing/2014/main" id="{BD991066-44F0-4ABC-9AC9-40B73B83D9A5}"/>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Rectangle 25">
            <a:hlinkClick r:id="rId23" action="ppaction://hlinksldjump"/>
            <a:extLst>
              <a:ext uri="{FF2B5EF4-FFF2-40B4-BE49-F238E27FC236}">
                <a16:creationId xmlns:a16="http://schemas.microsoft.com/office/drawing/2014/main" id="{B00719C5-9246-4288-BE6E-6D808A83049B}"/>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hlinkClick r:id="rId24" action="ppaction://hlinksldjump"/>
            <a:extLst>
              <a:ext uri="{FF2B5EF4-FFF2-40B4-BE49-F238E27FC236}">
                <a16:creationId xmlns:a16="http://schemas.microsoft.com/office/drawing/2014/main" id="{C5386FC9-C232-4876-836D-DAEF47857D3B}"/>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5" action="ppaction://hlinksldjump"/>
            <a:extLst>
              <a:ext uri="{FF2B5EF4-FFF2-40B4-BE49-F238E27FC236}">
                <a16:creationId xmlns:a16="http://schemas.microsoft.com/office/drawing/2014/main" id="{60308DF9-6D75-4CC2-A760-386C97C10F49}"/>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7" name="Picture 16" descr="Table&#10;&#10;Description automatically generated">
            <a:extLst>
              <a:ext uri="{FF2B5EF4-FFF2-40B4-BE49-F238E27FC236}">
                <a16:creationId xmlns:a16="http://schemas.microsoft.com/office/drawing/2014/main" id="{CEA5168B-0199-423F-96A2-59370A3B41F1}"/>
              </a:ext>
            </a:extLst>
          </p:cNvPr>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620" y="1960564"/>
            <a:ext cx="8826759" cy="2942253"/>
          </a:xfrm>
          <a:prstGeom prst="rect">
            <a:avLst/>
          </a:prstGeom>
        </p:spPr>
      </p:pic>
      <p:cxnSp>
        <p:nvCxnSpPr>
          <p:cNvPr id="32" name="Straight Connector 31">
            <a:extLst>
              <a:ext uri="{FF2B5EF4-FFF2-40B4-BE49-F238E27FC236}">
                <a16:creationId xmlns:a16="http://schemas.microsoft.com/office/drawing/2014/main" id="{549C053E-7D8A-4D70-8CB9-0D3EAD10D996}"/>
              </a:ext>
            </a:extLst>
          </p:cNvPr>
          <p:cNvCxnSpPr>
            <a:cxnSpLocks/>
          </p:cNvCxnSpPr>
          <p:nvPr/>
        </p:nvCxnSpPr>
        <p:spPr>
          <a:xfrm>
            <a:off x="1682620" y="1960564"/>
            <a:ext cx="0" cy="292987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644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Binary Pairwise Comparison</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16</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p:txBody>
          <a:bodyPr/>
          <a:lstStyle/>
          <a:p>
            <a:pPr algn="ctr"/>
            <a:r>
              <a:rPr lang="en-US"/>
              <a:t>Parker Stensrud</a:t>
            </a:r>
          </a:p>
          <a:p>
            <a:endParaRPr lang="en-US"/>
          </a:p>
        </p:txBody>
      </p:sp>
      <p:pic>
        <p:nvPicPr>
          <p:cNvPr id="2" name="Graphic 1" descr="Clipboard Checked">
            <a:extLst>
              <a:ext uri="{FF2B5EF4-FFF2-40B4-BE49-F238E27FC236}">
                <a16:creationId xmlns:a16="http://schemas.microsoft.com/office/drawing/2014/main" id="{06D0570D-3208-4717-9A9E-73969FDA09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19088"/>
            <a:ext cx="1371600" cy="1371600"/>
          </a:xfrm>
          <a:prstGeom prst="rect">
            <a:avLst/>
          </a:prstGeom>
        </p:spPr>
      </p:pic>
      <p:pic>
        <p:nvPicPr>
          <p:cNvPr id="8" name="Content Placeholder 2" descr="Users">
            <a:extLst>
              <a:ext uri="{FF2B5EF4-FFF2-40B4-BE49-F238E27FC236}">
                <a16:creationId xmlns:a16="http://schemas.microsoft.com/office/drawing/2014/main" id="{A525FB70-EF1B-4D2C-B768-8D844A8B7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188" y="714940"/>
            <a:ext cx="640080" cy="640080"/>
          </a:xfrm>
          <a:prstGeom prst="rect">
            <a:avLst/>
          </a:prstGeom>
        </p:spPr>
      </p:pic>
      <p:pic>
        <p:nvPicPr>
          <p:cNvPr id="9" name="Graphic 8" descr="Rocket">
            <a:extLst>
              <a:ext uri="{FF2B5EF4-FFF2-40B4-BE49-F238E27FC236}">
                <a16:creationId xmlns:a16="http://schemas.microsoft.com/office/drawing/2014/main" id="{C0262D20-E1B2-4ECA-AE3D-0E8595B095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109204"/>
            <a:ext cx="640080" cy="640080"/>
          </a:xfrm>
          <a:prstGeom prst="rect">
            <a:avLst/>
          </a:prstGeom>
        </p:spPr>
      </p:pic>
      <p:pic>
        <p:nvPicPr>
          <p:cNvPr id="12" name="Graphic 11" descr="Future">
            <a:extLst>
              <a:ext uri="{FF2B5EF4-FFF2-40B4-BE49-F238E27FC236}">
                <a16:creationId xmlns:a16="http://schemas.microsoft.com/office/drawing/2014/main" id="{979608E9-703A-4F10-98A3-C0A94BD6BB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4193843"/>
            <a:ext cx="640080" cy="640080"/>
          </a:xfrm>
          <a:prstGeom prst="rect">
            <a:avLst/>
          </a:prstGeom>
        </p:spPr>
      </p:pic>
      <p:pic>
        <p:nvPicPr>
          <p:cNvPr id="13" name="Graphic 12" descr="Question Mark">
            <a:extLst>
              <a:ext uri="{FF2B5EF4-FFF2-40B4-BE49-F238E27FC236}">
                <a16:creationId xmlns:a16="http://schemas.microsoft.com/office/drawing/2014/main" id="{F34BDC00-E937-4CC7-B459-E2C6699615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7" y="4881807"/>
            <a:ext cx="640080" cy="640080"/>
          </a:xfrm>
          <a:prstGeom prst="rect">
            <a:avLst/>
          </a:prstGeom>
        </p:spPr>
      </p:pic>
      <p:pic>
        <p:nvPicPr>
          <p:cNvPr id="14" name="Graphic 13" descr="Puzzle">
            <a:extLst>
              <a:ext uri="{FF2B5EF4-FFF2-40B4-BE49-F238E27FC236}">
                <a16:creationId xmlns:a16="http://schemas.microsoft.com/office/drawing/2014/main" id="{A34E3B2F-C35E-45F5-B4DC-59EB3920A34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999750"/>
            <a:ext cx="640080" cy="640080"/>
          </a:xfrm>
          <a:prstGeom prst="rect">
            <a:avLst/>
          </a:prstGeom>
        </p:spPr>
      </p:pic>
      <p:pic>
        <p:nvPicPr>
          <p:cNvPr id="15" name="Graphic 14" descr="Lightbulb and gear">
            <a:extLst>
              <a:ext uri="{FF2B5EF4-FFF2-40B4-BE49-F238E27FC236}">
                <a16:creationId xmlns:a16="http://schemas.microsoft.com/office/drawing/2014/main" id="{578FE222-BA6F-4234-9862-0E2E3027CA5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647688"/>
            <a:ext cx="764521" cy="764521"/>
          </a:xfrm>
          <a:prstGeom prst="rect">
            <a:avLst/>
          </a:prstGeom>
        </p:spPr>
      </p:pic>
      <p:pic>
        <p:nvPicPr>
          <p:cNvPr id="7" name="Graphic 6" descr="Books">
            <a:extLst>
              <a:ext uri="{FF2B5EF4-FFF2-40B4-BE49-F238E27FC236}">
                <a16:creationId xmlns:a16="http://schemas.microsoft.com/office/drawing/2014/main" id="{6C451291-8B6B-48B5-B188-547EAD7605F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7" y="1322046"/>
            <a:ext cx="640080" cy="640080"/>
          </a:xfrm>
          <a:prstGeom prst="rect">
            <a:avLst/>
          </a:prstGeom>
        </p:spPr>
      </p:pic>
      <p:pic>
        <p:nvPicPr>
          <p:cNvPr id="19" name="Graphic 18" descr="Clipboard Checked">
            <a:extLst>
              <a:ext uri="{FF2B5EF4-FFF2-40B4-BE49-F238E27FC236}">
                <a16:creationId xmlns:a16="http://schemas.microsoft.com/office/drawing/2014/main" id="{2A279CB5-2BD0-4DB1-88FD-DBD7E7E742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1125" y="3432425"/>
            <a:ext cx="764521" cy="709268"/>
          </a:xfrm>
          <a:prstGeom prst="rect">
            <a:avLst/>
          </a:prstGeom>
        </p:spPr>
      </p:pic>
      <p:sp>
        <p:nvSpPr>
          <p:cNvPr id="3" name="Rectangle 2">
            <a:hlinkClick r:id="rId19" action="ppaction://hlinksldjump"/>
            <a:extLst>
              <a:ext uri="{FF2B5EF4-FFF2-40B4-BE49-F238E27FC236}">
                <a16:creationId xmlns:a16="http://schemas.microsoft.com/office/drawing/2014/main" id="{1441DDE0-9FBD-401F-81E6-034A15684E28}"/>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20" action="ppaction://hlinksldjump"/>
            <a:extLst>
              <a:ext uri="{FF2B5EF4-FFF2-40B4-BE49-F238E27FC236}">
                <a16:creationId xmlns:a16="http://schemas.microsoft.com/office/drawing/2014/main" id="{BFA6F736-0F59-439D-B652-B99667C992A8}"/>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hlinkClick r:id="rId21" action="ppaction://hlinksldjump"/>
            <a:extLst>
              <a:ext uri="{FF2B5EF4-FFF2-40B4-BE49-F238E27FC236}">
                <a16:creationId xmlns:a16="http://schemas.microsoft.com/office/drawing/2014/main" id="{10FF7B63-A0AE-4857-9D32-E2C8BFFA1CEB}"/>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hlinkClick r:id="" action="ppaction://noaction"/>
            <a:extLst>
              <a:ext uri="{FF2B5EF4-FFF2-40B4-BE49-F238E27FC236}">
                <a16:creationId xmlns:a16="http://schemas.microsoft.com/office/drawing/2014/main" id="{6EE0B040-87BE-4074-BA72-8BA39A47E281}"/>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hlinkClick r:id="rId22" action="ppaction://hlinksldjump"/>
            <a:extLst>
              <a:ext uri="{FF2B5EF4-FFF2-40B4-BE49-F238E27FC236}">
                <a16:creationId xmlns:a16="http://schemas.microsoft.com/office/drawing/2014/main" id="{BD991066-44F0-4ABC-9AC9-40B73B83D9A5}"/>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Rectangle 25">
            <a:hlinkClick r:id="rId23" action="ppaction://hlinksldjump"/>
            <a:extLst>
              <a:ext uri="{FF2B5EF4-FFF2-40B4-BE49-F238E27FC236}">
                <a16:creationId xmlns:a16="http://schemas.microsoft.com/office/drawing/2014/main" id="{B00719C5-9246-4288-BE6E-6D808A83049B}"/>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hlinkClick r:id="rId24" action="ppaction://hlinksldjump"/>
            <a:extLst>
              <a:ext uri="{FF2B5EF4-FFF2-40B4-BE49-F238E27FC236}">
                <a16:creationId xmlns:a16="http://schemas.microsoft.com/office/drawing/2014/main" id="{C5386FC9-C232-4876-836D-DAEF47857D3B}"/>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5" action="ppaction://hlinksldjump"/>
            <a:extLst>
              <a:ext uri="{FF2B5EF4-FFF2-40B4-BE49-F238E27FC236}">
                <a16:creationId xmlns:a16="http://schemas.microsoft.com/office/drawing/2014/main" id="{60308DF9-6D75-4CC2-A760-386C97C10F49}"/>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7" name="Picture 16" descr="Table&#10;&#10;Description automatically generated">
            <a:extLst>
              <a:ext uri="{FF2B5EF4-FFF2-40B4-BE49-F238E27FC236}">
                <a16:creationId xmlns:a16="http://schemas.microsoft.com/office/drawing/2014/main" id="{CEA5168B-0199-423F-96A2-59370A3B41F1}"/>
              </a:ext>
            </a:extLst>
          </p:cNvPr>
          <p:cNvPicPr>
            <a:picLocks noChangeAspect="1"/>
          </p:cNvPicPr>
          <p:nvPr/>
        </p:nvPicPr>
        <p:blipFill>
          <a:blip r:embed="rId2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2620" y="1960564"/>
            <a:ext cx="8826759" cy="2942253"/>
          </a:xfrm>
          <a:prstGeom prst="rect">
            <a:avLst/>
          </a:prstGeom>
        </p:spPr>
      </p:pic>
      <p:sp>
        <p:nvSpPr>
          <p:cNvPr id="10" name="Rectangle 9">
            <a:extLst>
              <a:ext uri="{FF2B5EF4-FFF2-40B4-BE49-F238E27FC236}">
                <a16:creationId xmlns:a16="http://schemas.microsoft.com/office/drawing/2014/main" id="{2193E895-988D-4C36-B7EB-BEAABBEC6917}"/>
              </a:ext>
            </a:extLst>
          </p:cNvPr>
          <p:cNvSpPr/>
          <p:nvPr/>
        </p:nvSpPr>
        <p:spPr>
          <a:xfrm>
            <a:off x="1672966" y="1962645"/>
            <a:ext cx="8826759" cy="2942253"/>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6" name="Picture 15" descr="Table&#10;&#10;Description automatically generated">
            <a:extLst>
              <a:ext uri="{FF2B5EF4-FFF2-40B4-BE49-F238E27FC236}">
                <a16:creationId xmlns:a16="http://schemas.microsoft.com/office/drawing/2014/main" id="{566F1C8A-A06E-4BEA-B780-6D36D3826F42}"/>
              </a:ext>
            </a:extLst>
          </p:cNvPr>
          <p:cNvPicPr>
            <a:picLocks noChangeAspect="1"/>
          </p:cNvPicPr>
          <p:nvPr/>
        </p:nvPicPr>
        <p:blipFill rotWithShape="1">
          <a:blip r:embed="rId26">
            <a:extLst>
              <a:ext uri="{28A0092B-C50C-407E-A947-70E740481C1C}">
                <a14:useLocalDpi xmlns:a14="http://schemas.microsoft.com/office/drawing/2010/main" val="0"/>
              </a:ext>
            </a:extLst>
          </a:blip>
          <a:srcRect l="94783" t="10414" r="109" b="10188"/>
          <a:stretch/>
        </p:blipFill>
        <p:spPr>
          <a:xfrm>
            <a:off x="10048876" y="2266951"/>
            <a:ext cx="450849" cy="2336120"/>
          </a:xfrm>
          <a:prstGeom prst="rect">
            <a:avLst/>
          </a:prstGeom>
          <a:solidFill>
            <a:schemeClr val="bg1"/>
          </a:solidFill>
          <a:ln w="31750">
            <a:solidFill>
              <a:srgbClr val="0B3D91"/>
            </a:solidFill>
          </a:ln>
        </p:spPr>
      </p:pic>
    </p:spTree>
    <p:extLst>
      <p:ext uri="{BB962C8B-B14F-4D97-AF65-F5344CB8AC3E}">
        <p14:creationId xmlns:p14="http://schemas.microsoft.com/office/powerpoint/2010/main" val="246603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House of Quality</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17</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a:xfrm>
            <a:off x="10350198" y="5611399"/>
            <a:ext cx="1828800" cy="310896"/>
          </a:xfrm>
        </p:spPr>
        <p:txBody>
          <a:bodyPr/>
          <a:lstStyle/>
          <a:p>
            <a:r>
              <a:rPr lang="en-US"/>
              <a:t>    Parker </a:t>
            </a:r>
            <a:r>
              <a:rPr lang="en-US" err="1"/>
              <a:t>Stensrud</a:t>
            </a:r>
            <a:endParaRPr lang="en-US"/>
          </a:p>
          <a:p>
            <a:endParaRPr lang="en-US"/>
          </a:p>
        </p:txBody>
      </p:sp>
      <p:pic>
        <p:nvPicPr>
          <p:cNvPr id="11" name="Graphic 10" descr="Clipboard Checked">
            <a:extLst>
              <a:ext uri="{FF2B5EF4-FFF2-40B4-BE49-F238E27FC236}">
                <a16:creationId xmlns:a16="http://schemas.microsoft.com/office/drawing/2014/main" id="{D2615951-BD75-420D-92A0-25DF9A0C5E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pic>
        <p:nvPicPr>
          <p:cNvPr id="12" name="Content Placeholder 2" descr="Users">
            <a:extLst>
              <a:ext uri="{FF2B5EF4-FFF2-40B4-BE49-F238E27FC236}">
                <a16:creationId xmlns:a16="http://schemas.microsoft.com/office/drawing/2014/main" id="{2DB86C32-222A-4BC2-BBAE-EA1B83BF4A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7188" y="714940"/>
            <a:ext cx="640080" cy="640080"/>
          </a:xfrm>
          <a:prstGeom prst="rect">
            <a:avLst/>
          </a:prstGeom>
        </p:spPr>
      </p:pic>
      <p:pic>
        <p:nvPicPr>
          <p:cNvPr id="13" name="Graphic 12" descr="Rocket">
            <a:extLst>
              <a:ext uri="{FF2B5EF4-FFF2-40B4-BE49-F238E27FC236}">
                <a16:creationId xmlns:a16="http://schemas.microsoft.com/office/drawing/2014/main" id="{C4B8825E-EF1F-4F6E-BB12-F1E2247524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109204"/>
            <a:ext cx="640080" cy="640080"/>
          </a:xfrm>
          <a:prstGeom prst="rect">
            <a:avLst/>
          </a:prstGeom>
        </p:spPr>
      </p:pic>
      <p:pic>
        <p:nvPicPr>
          <p:cNvPr id="15" name="Graphic 14" descr="Future">
            <a:extLst>
              <a:ext uri="{FF2B5EF4-FFF2-40B4-BE49-F238E27FC236}">
                <a16:creationId xmlns:a16="http://schemas.microsoft.com/office/drawing/2014/main" id="{C4137B51-F9AD-471C-A0D3-0DB19700F3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4193843"/>
            <a:ext cx="640080" cy="640080"/>
          </a:xfrm>
          <a:prstGeom prst="rect">
            <a:avLst/>
          </a:prstGeom>
        </p:spPr>
      </p:pic>
      <p:pic>
        <p:nvPicPr>
          <p:cNvPr id="16" name="Graphic 15" descr="Question Mark">
            <a:extLst>
              <a:ext uri="{FF2B5EF4-FFF2-40B4-BE49-F238E27FC236}">
                <a16:creationId xmlns:a16="http://schemas.microsoft.com/office/drawing/2014/main" id="{B4EA89F5-0DED-4AFA-BE39-7664472E07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7" y="4881807"/>
            <a:ext cx="640080" cy="640080"/>
          </a:xfrm>
          <a:prstGeom prst="rect">
            <a:avLst/>
          </a:prstGeom>
        </p:spPr>
      </p:pic>
      <p:pic>
        <p:nvPicPr>
          <p:cNvPr id="17" name="Graphic 16" descr="Puzzle">
            <a:extLst>
              <a:ext uri="{FF2B5EF4-FFF2-40B4-BE49-F238E27FC236}">
                <a16:creationId xmlns:a16="http://schemas.microsoft.com/office/drawing/2014/main" id="{3D5C8425-F07A-4732-9F76-353BE4902EE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8" y="1999750"/>
            <a:ext cx="640080" cy="640080"/>
          </a:xfrm>
          <a:prstGeom prst="rect">
            <a:avLst/>
          </a:prstGeom>
        </p:spPr>
      </p:pic>
      <p:pic>
        <p:nvPicPr>
          <p:cNvPr id="18" name="Graphic 17" descr="Lightbulb and gear">
            <a:extLst>
              <a:ext uri="{FF2B5EF4-FFF2-40B4-BE49-F238E27FC236}">
                <a16:creationId xmlns:a16="http://schemas.microsoft.com/office/drawing/2014/main" id="{2D3814E1-09FD-4D64-B5EF-E3A979F6C04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647688"/>
            <a:ext cx="764521" cy="764521"/>
          </a:xfrm>
          <a:prstGeom prst="rect">
            <a:avLst/>
          </a:prstGeom>
        </p:spPr>
      </p:pic>
      <p:pic>
        <p:nvPicPr>
          <p:cNvPr id="9" name="Graphic 8" descr="Books">
            <a:extLst>
              <a:ext uri="{FF2B5EF4-FFF2-40B4-BE49-F238E27FC236}">
                <a16:creationId xmlns:a16="http://schemas.microsoft.com/office/drawing/2014/main" id="{A0ECD07D-B32F-4611-A6D0-B1E678EF7F3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7" y="1322046"/>
            <a:ext cx="640080" cy="640080"/>
          </a:xfrm>
          <a:prstGeom prst="rect">
            <a:avLst/>
          </a:prstGeom>
        </p:spPr>
      </p:pic>
      <p:pic>
        <p:nvPicPr>
          <p:cNvPr id="22" name="Graphic 21" descr="Clipboard Checked">
            <a:extLst>
              <a:ext uri="{FF2B5EF4-FFF2-40B4-BE49-F238E27FC236}">
                <a16:creationId xmlns:a16="http://schemas.microsoft.com/office/drawing/2014/main" id="{0DC17C61-132E-4180-9A4F-AE1EB70BEB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1125" y="3432425"/>
            <a:ext cx="764521" cy="709268"/>
          </a:xfrm>
          <a:prstGeom prst="rect">
            <a:avLst/>
          </a:prstGeom>
        </p:spPr>
      </p:pic>
      <p:pic>
        <p:nvPicPr>
          <p:cNvPr id="14" name="Picture 13" descr="A picture containing cabinet, clock&#10;&#10;Description automatically generated">
            <a:extLst>
              <a:ext uri="{FF2B5EF4-FFF2-40B4-BE49-F238E27FC236}">
                <a16:creationId xmlns:a16="http://schemas.microsoft.com/office/drawing/2014/main" id="{01A4F3E9-0E50-49BC-8D4E-89F39CEBC5F7}"/>
              </a:ext>
            </a:extLst>
          </p:cNvPr>
          <p:cNvPicPr>
            <a:picLocks/>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248" y="1746504"/>
            <a:ext cx="10515600" cy="3813048"/>
          </a:xfrm>
          <a:prstGeom prst="rect">
            <a:avLst/>
          </a:prstGeom>
        </p:spPr>
      </p:pic>
      <p:sp>
        <p:nvSpPr>
          <p:cNvPr id="10" name="Rectangle 9">
            <a:hlinkClick r:id="rId19" action="ppaction://hlinksldjump"/>
            <a:extLst>
              <a:ext uri="{FF2B5EF4-FFF2-40B4-BE49-F238E27FC236}">
                <a16:creationId xmlns:a16="http://schemas.microsoft.com/office/drawing/2014/main" id="{1AB3F8B8-F696-4F65-AF8D-F5F4A5E63D82}"/>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hlinkClick r:id="rId20" action="ppaction://hlinksldjump"/>
            <a:extLst>
              <a:ext uri="{FF2B5EF4-FFF2-40B4-BE49-F238E27FC236}">
                <a16:creationId xmlns:a16="http://schemas.microsoft.com/office/drawing/2014/main" id="{304E9257-B179-4A1C-9ECB-A69BB00CB51B}"/>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hlinkClick r:id="rId21" action="ppaction://hlinksldjump"/>
            <a:extLst>
              <a:ext uri="{FF2B5EF4-FFF2-40B4-BE49-F238E27FC236}">
                <a16:creationId xmlns:a16="http://schemas.microsoft.com/office/drawing/2014/main" id="{E2097AF1-E2A4-4CD8-8D1E-194DF6E384EF}"/>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Rectangle 25">
            <a:hlinkClick r:id="" action="ppaction://noaction"/>
            <a:extLst>
              <a:ext uri="{FF2B5EF4-FFF2-40B4-BE49-F238E27FC236}">
                <a16:creationId xmlns:a16="http://schemas.microsoft.com/office/drawing/2014/main" id="{16C0C11A-3307-4096-B1BD-829C56D9240B}"/>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hlinkClick r:id="rId22" action="ppaction://hlinksldjump"/>
            <a:extLst>
              <a:ext uri="{FF2B5EF4-FFF2-40B4-BE49-F238E27FC236}">
                <a16:creationId xmlns:a16="http://schemas.microsoft.com/office/drawing/2014/main" id="{897BB734-43F7-45F4-A857-9CA19CFACBB0}"/>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3" action="ppaction://hlinksldjump"/>
            <a:extLst>
              <a:ext uri="{FF2B5EF4-FFF2-40B4-BE49-F238E27FC236}">
                <a16:creationId xmlns:a16="http://schemas.microsoft.com/office/drawing/2014/main" id="{6514B64E-FFF4-49C2-AC6B-ACD78BE90891}"/>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2" name="Rectangle 31">
            <a:hlinkClick r:id="rId24" action="ppaction://hlinksldjump"/>
            <a:extLst>
              <a:ext uri="{FF2B5EF4-FFF2-40B4-BE49-F238E27FC236}">
                <a16:creationId xmlns:a16="http://schemas.microsoft.com/office/drawing/2014/main" id="{C0FD647F-7730-4366-82FC-FC4C26F134DC}"/>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4" name="Rectangle 33">
            <a:hlinkClick r:id="rId25" action="ppaction://hlinksldjump"/>
            <a:extLst>
              <a:ext uri="{FF2B5EF4-FFF2-40B4-BE49-F238E27FC236}">
                <a16:creationId xmlns:a16="http://schemas.microsoft.com/office/drawing/2014/main" id="{4FC7A725-2193-4896-BE1E-E051A06BE9D2}"/>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011007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50AF06-A8FC-4B2F-AABF-051BAE858B76}"/>
              </a:ext>
            </a:extLst>
          </p:cNvPr>
          <p:cNvSpPr>
            <a:spLocks noGrp="1"/>
          </p:cNvSpPr>
          <p:nvPr>
            <p:ph type="title"/>
          </p:nvPr>
        </p:nvSpPr>
        <p:spPr/>
        <p:txBody>
          <a:bodyPr/>
          <a:lstStyle/>
          <a:p>
            <a:pPr algn="ctr"/>
            <a:r>
              <a:rPr lang="en-US">
                <a:solidFill>
                  <a:srgbClr val="0B3D91"/>
                </a:solidFill>
              </a:rPr>
              <a:t>Team Introductions</a:t>
            </a:r>
          </a:p>
        </p:txBody>
      </p:sp>
      <p:sp>
        <p:nvSpPr>
          <p:cNvPr id="4" name="Slide Number Placeholder 3">
            <a:extLst>
              <a:ext uri="{FF2B5EF4-FFF2-40B4-BE49-F238E27FC236}">
                <a16:creationId xmlns:a16="http://schemas.microsoft.com/office/drawing/2014/main" id="{3B7A1825-83A1-406C-85B7-E22C8CC86550}"/>
              </a:ext>
            </a:extLst>
          </p:cNvPr>
          <p:cNvSpPr>
            <a:spLocks noGrp="1"/>
          </p:cNvSpPr>
          <p:nvPr>
            <p:ph type="sldNum" sz="quarter" idx="4"/>
          </p:nvPr>
        </p:nvSpPr>
        <p:spPr/>
        <p:txBody>
          <a:bodyPr/>
          <a:lstStyle/>
          <a:p>
            <a:r>
              <a:rPr lang="en-US"/>
              <a:t>3</a:t>
            </a:r>
          </a:p>
          <a:p>
            <a:endParaRPr lang="en-US"/>
          </a:p>
        </p:txBody>
      </p:sp>
      <p:pic>
        <p:nvPicPr>
          <p:cNvPr id="2" name="Picture 5" descr="A person wearing a suit and tie smiling at the camera&#10;&#10;Description automatically generated">
            <a:extLst>
              <a:ext uri="{FF2B5EF4-FFF2-40B4-BE49-F238E27FC236}">
                <a16:creationId xmlns:a16="http://schemas.microsoft.com/office/drawing/2014/main" id="{7FD399F1-3887-4FCB-B9FE-0C5506B93B24}"/>
              </a:ext>
            </a:extLst>
          </p:cNvPr>
          <p:cNvPicPr>
            <a:picLocks noChangeAspect="1"/>
          </p:cNvPicPr>
          <p:nvPr/>
        </p:nvPicPr>
        <p:blipFill>
          <a:blip r:embed="rId3">
            <a:alphaModFix amt="35000"/>
          </a:blip>
          <a:stretch>
            <a:fillRect/>
          </a:stretch>
        </p:blipFill>
        <p:spPr>
          <a:xfrm>
            <a:off x="4934767" y="1898724"/>
            <a:ext cx="1518019" cy="2162175"/>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B7FDBB24-6CC9-4B64-9FC1-622030F58EB1}"/>
              </a:ext>
            </a:extLst>
          </p:cNvPr>
          <p:cNvSpPr txBox="1"/>
          <p:nvPr/>
        </p:nvSpPr>
        <p:spPr>
          <a:xfrm>
            <a:off x="522154" y="4504711"/>
            <a:ext cx="1835562" cy="923330"/>
          </a:xfrm>
          <a:prstGeom prst="rect">
            <a:avLst/>
          </a:prstGeom>
          <a:noFill/>
        </p:spPr>
        <p:txBody>
          <a:bodyPr wrap="square" rtlCol="0">
            <a:spAutoFit/>
          </a:bodyPr>
          <a:lstStyle/>
          <a:p>
            <a:pPr algn="ctr"/>
            <a:r>
              <a:rPr lang="en-US">
                <a:latin typeface="Arial" panose="020B0604020202020204" pitchFamily="34" charset="0"/>
              </a:rPr>
              <a:t>Stephen</a:t>
            </a:r>
            <a:r>
              <a:rPr lang="en-US">
                <a:solidFill>
                  <a:schemeClr val="tx1">
                    <a:lumMod val="50000"/>
                    <a:lumOff val="50000"/>
                  </a:schemeClr>
                </a:solidFill>
                <a:latin typeface="Arial" panose="020B0604020202020204" pitchFamily="34" charset="0"/>
              </a:rPr>
              <a:t> </a:t>
            </a:r>
            <a:r>
              <a:rPr lang="en-US">
                <a:latin typeface="Arial" panose="020B0604020202020204" pitchFamily="34" charset="0"/>
              </a:rPr>
              <a:t>Brown</a:t>
            </a:r>
          </a:p>
          <a:p>
            <a:pPr algn="ctr"/>
            <a:r>
              <a:rPr lang="en-US">
                <a:latin typeface="Arial" panose="020B0604020202020204" pitchFamily="34" charset="0"/>
              </a:rPr>
              <a:t>Materials</a:t>
            </a:r>
            <a:r>
              <a:rPr lang="en-US">
                <a:solidFill>
                  <a:schemeClr val="tx1">
                    <a:lumMod val="50000"/>
                    <a:lumOff val="50000"/>
                  </a:schemeClr>
                </a:solidFill>
                <a:latin typeface="Arial" panose="020B0604020202020204" pitchFamily="34" charset="0"/>
              </a:rPr>
              <a:t> </a:t>
            </a:r>
            <a:r>
              <a:rPr lang="en-US">
                <a:latin typeface="Arial" panose="020B0604020202020204" pitchFamily="34" charset="0"/>
              </a:rPr>
              <a:t>Engineer</a:t>
            </a:r>
          </a:p>
        </p:txBody>
      </p:sp>
      <p:sp>
        <p:nvSpPr>
          <p:cNvPr id="24" name="TextBox 23">
            <a:extLst>
              <a:ext uri="{FF2B5EF4-FFF2-40B4-BE49-F238E27FC236}">
                <a16:creationId xmlns:a16="http://schemas.microsoft.com/office/drawing/2014/main" id="{5AD33579-F20F-4700-BECC-B3032C4E27C6}"/>
              </a:ext>
            </a:extLst>
          </p:cNvPr>
          <p:cNvSpPr txBox="1"/>
          <p:nvPr/>
        </p:nvSpPr>
        <p:spPr>
          <a:xfrm>
            <a:off x="2653862" y="4515237"/>
            <a:ext cx="1678605" cy="923330"/>
          </a:xfrm>
          <a:prstGeom prst="rect">
            <a:avLst/>
          </a:prstGeom>
          <a:noFill/>
        </p:spPr>
        <p:txBody>
          <a:bodyPr wrap="square" rtlCol="0">
            <a:spAutoFit/>
          </a:bodyPr>
          <a:lstStyle/>
          <a:p>
            <a:pPr algn="ctr"/>
            <a:r>
              <a:rPr lang="en-US">
                <a:solidFill>
                  <a:schemeClr val="tx1">
                    <a:lumMod val="50000"/>
                    <a:lumOff val="50000"/>
                  </a:schemeClr>
                </a:solidFill>
                <a:latin typeface="Arial" panose="020B0604020202020204" pitchFamily="34" charset="0"/>
              </a:rPr>
              <a:t>James Evans</a:t>
            </a:r>
          </a:p>
          <a:p>
            <a:pPr algn="ctr"/>
            <a:r>
              <a:rPr lang="en-US">
                <a:solidFill>
                  <a:schemeClr val="tx1">
                    <a:lumMod val="50000"/>
                    <a:lumOff val="50000"/>
                  </a:schemeClr>
                </a:solidFill>
                <a:latin typeface="Arial" panose="020B0604020202020204" pitchFamily="34" charset="0"/>
              </a:rPr>
              <a:t>Design Engineer</a:t>
            </a:r>
          </a:p>
        </p:txBody>
      </p:sp>
      <p:sp>
        <p:nvSpPr>
          <p:cNvPr id="26" name="TextBox 25">
            <a:extLst>
              <a:ext uri="{FF2B5EF4-FFF2-40B4-BE49-F238E27FC236}">
                <a16:creationId xmlns:a16="http://schemas.microsoft.com/office/drawing/2014/main" id="{AA5E42AD-93DC-4460-ABDB-29BE214EFCD5}"/>
              </a:ext>
            </a:extLst>
          </p:cNvPr>
          <p:cNvSpPr txBox="1"/>
          <p:nvPr/>
        </p:nvSpPr>
        <p:spPr>
          <a:xfrm>
            <a:off x="4789115" y="4504711"/>
            <a:ext cx="1809321" cy="923330"/>
          </a:xfrm>
          <a:prstGeom prst="rect">
            <a:avLst/>
          </a:prstGeom>
          <a:noFill/>
        </p:spPr>
        <p:txBody>
          <a:bodyPr wrap="square" rtlCol="0">
            <a:spAutoFit/>
          </a:bodyPr>
          <a:lstStyle/>
          <a:p>
            <a:pPr algn="ctr"/>
            <a:r>
              <a:rPr lang="en-US">
                <a:solidFill>
                  <a:schemeClr val="tx1">
                    <a:lumMod val="50000"/>
                    <a:lumOff val="50000"/>
                  </a:schemeClr>
                </a:solidFill>
                <a:latin typeface="Arial" panose="020B0604020202020204" pitchFamily="34" charset="0"/>
              </a:rPr>
              <a:t>Dalton LeClair</a:t>
            </a:r>
          </a:p>
          <a:p>
            <a:pPr algn="ctr"/>
            <a:r>
              <a:rPr lang="en-US">
                <a:solidFill>
                  <a:schemeClr val="tx1">
                    <a:lumMod val="50000"/>
                    <a:lumOff val="50000"/>
                  </a:schemeClr>
                </a:solidFill>
                <a:latin typeface="Arial" panose="020B0604020202020204" pitchFamily="34" charset="0"/>
              </a:rPr>
              <a:t>Test</a:t>
            </a:r>
          </a:p>
          <a:p>
            <a:pPr algn="ctr"/>
            <a:r>
              <a:rPr lang="en-US">
                <a:solidFill>
                  <a:schemeClr val="tx1">
                    <a:lumMod val="50000"/>
                    <a:lumOff val="50000"/>
                  </a:schemeClr>
                </a:solidFill>
                <a:latin typeface="Arial" panose="020B0604020202020204" pitchFamily="34" charset="0"/>
              </a:rPr>
              <a:t>Engineer</a:t>
            </a:r>
          </a:p>
        </p:txBody>
      </p:sp>
      <p:sp>
        <p:nvSpPr>
          <p:cNvPr id="30" name="TextBox 29">
            <a:extLst>
              <a:ext uri="{FF2B5EF4-FFF2-40B4-BE49-F238E27FC236}">
                <a16:creationId xmlns:a16="http://schemas.microsoft.com/office/drawing/2014/main" id="{9BE81E55-6975-45BE-98D2-BCDE6E5D31F0}"/>
              </a:ext>
            </a:extLst>
          </p:cNvPr>
          <p:cNvSpPr txBox="1"/>
          <p:nvPr/>
        </p:nvSpPr>
        <p:spPr>
          <a:xfrm>
            <a:off x="9049179" y="4504711"/>
            <a:ext cx="1835562" cy="923330"/>
          </a:xfrm>
          <a:prstGeom prst="rect">
            <a:avLst/>
          </a:prstGeom>
          <a:noFill/>
        </p:spPr>
        <p:txBody>
          <a:bodyPr wrap="square" rtlCol="0">
            <a:spAutoFit/>
          </a:bodyPr>
          <a:lstStyle/>
          <a:p>
            <a:pPr algn="ctr"/>
            <a:r>
              <a:rPr lang="en-US">
                <a:solidFill>
                  <a:schemeClr val="tx1">
                    <a:lumMod val="50000"/>
                    <a:lumOff val="50000"/>
                  </a:schemeClr>
                </a:solidFill>
                <a:latin typeface="Arial" panose="020B0604020202020204" pitchFamily="34" charset="0"/>
              </a:rPr>
              <a:t>Parker Stensrud</a:t>
            </a:r>
          </a:p>
          <a:p>
            <a:pPr algn="ctr"/>
            <a:r>
              <a:rPr lang="en-US">
                <a:solidFill>
                  <a:schemeClr val="tx1">
                    <a:lumMod val="50000"/>
                    <a:lumOff val="50000"/>
                  </a:schemeClr>
                </a:solidFill>
                <a:latin typeface="Arial" panose="020B0604020202020204" pitchFamily="34" charset="0"/>
              </a:rPr>
              <a:t>Controls Engineer</a:t>
            </a:r>
          </a:p>
        </p:txBody>
      </p:sp>
      <p:pic>
        <p:nvPicPr>
          <p:cNvPr id="9" name="Picture 8" descr="A person wearing a suit and tie&#10;&#10;Description automatically generated">
            <a:extLst>
              <a:ext uri="{FF2B5EF4-FFF2-40B4-BE49-F238E27FC236}">
                <a16:creationId xmlns:a16="http://schemas.microsoft.com/office/drawing/2014/main" id="{F8E60093-7080-491C-9DC1-E12690B36AB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2734156" y="1898723"/>
            <a:ext cx="1518019" cy="2197040"/>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2" name="Picture 21" descr="A person wearing a suit and tie&#10;&#10;Description automatically generated">
            <a:extLst>
              <a:ext uri="{FF2B5EF4-FFF2-40B4-BE49-F238E27FC236}">
                <a16:creationId xmlns:a16="http://schemas.microsoft.com/office/drawing/2014/main" id="{007A4E19-276D-4D6C-B80B-80D0A4C0DC40}"/>
              </a:ext>
            </a:extLst>
          </p:cNvPr>
          <p:cNvPicPr>
            <a:picLocks noChangeAspect="1"/>
          </p:cNvPicPr>
          <p:nvPr/>
        </p:nvPicPr>
        <p:blipFill rotWithShape="1">
          <a:blip r:embed="rId5">
            <a:alphaModFix/>
            <a:extLst>
              <a:ext uri="{28A0092B-C50C-407E-A947-70E740481C1C}">
                <a14:useLocalDpi xmlns:a14="http://schemas.microsoft.com/office/drawing/2010/main" val="0"/>
              </a:ext>
            </a:extLst>
          </a:blip>
          <a:srcRect r="9469"/>
          <a:stretch/>
        </p:blipFill>
        <p:spPr>
          <a:xfrm>
            <a:off x="680926" y="1909154"/>
            <a:ext cx="1518019" cy="21970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31" name="Picture 30">
            <a:extLst>
              <a:ext uri="{FF2B5EF4-FFF2-40B4-BE49-F238E27FC236}">
                <a16:creationId xmlns:a16="http://schemas.microsoft.com/office/drawing/2014/main" id="{3F0C8F52-8D8C-584E-AE1E-DEDA1E80563C}"/>
              </a:ext>
            </a:extLst>
          </p:cNvPr>
          <p:cNvPicPr>
            <a:picLocks noChangeAspect="1"/>
          </p:cNvPicPr>
          <p:nvPr/>
        </p:nvPicPr>
        <p:blipFill rotWithShape="1">
          <a:blip r:embed="rId6">
            <a:alphaModFix amt="35000"/>
            <a:extLst>
              <a:ext uri="{28A0092B-C50C-407E-A947-70E740481C1C}">
                <a14:useLocalDpi xmlns:a14="http://schemas.microsoft.com/office/drawing/2010/main" val="0"/>
              </a:ext>
            </a:extLst>
          </a:blip>
          <a:srcRect l="12168" t="357" r="20012" b="27510"/>
          <a:stretch/>
        </p:blipFill>
        <p:spPr>
          <a:xfrm>
            <a:off x="9235440" y="1909154"/>
            <a:ext cx="1479313" cy="2103120"/>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2" name="Picture 6" descr="A person wearing a suit and tie smiling at the camera&#10;&#10;Description automatically generated">
            <a:extLst>
              <a:ext uri="{FF2B5EF4-FFF2-40B4-BE49-F238E27FC236}">
                <a16:creationId xmlns:a16="http://schemas.microsoft.com/office/drawing/2014/main" id="{E918C716-E75A-F74C-9172-B194D38539F0}"/>
              </a:ext>
            </a:extLst>
          </p:cNvPr>
          <p:cNvPicPr>
            <a:picLocks noChangeAspect="1"/>
          </p:cNvPicPr>
          <p:nvPr/>
        </p:nvPicPr>
        <p:blipFill rotWithShape="1">
          <a:blip r:embed="rId7">
            <a:alphaModFix/>
          </a:blip>
          <a:srcRect l="10254" t="-80" r="11370" b="80"/>
          <a:stretch/>
        </p:blipFill>
        <p:spPr>
          <a:xfrm>
            <a:off x="7097981" y="1909763"/>
            <a:ext cx="1517904" cy="2162011"/>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8" name="Content Placeholder 7">
            <a:extLst>
              <a:ext uri="{FF2B5EF4-FFF2-40B4-BE49-F238E27FC236}">
                <a16:creationId xmlns:a16="http://schemas.microsoft.com/office/drawing/2014/main" id="{3265CA86-4577-4534-A8A4-C51BB7674E1D}"/>
              </a:ext>
            </a:extLst>
          </p:cNvPr>
          <p:cNvSpPr>
            <a:spLocks noGrp="1"/>
          </p:cNvSpPr>
          <p:nvPr>
            <p:ph sz="quarter" idx="11"/>
          </p:nvPr>
        </p:nvSpPr>
        <p:spPr/>
        <p:txBody>
          <a:bodyPr/>
          <a:lstStyle/>
          <a:p>
            <a:pPr algn="ctr"/>
            <a:r>
              <a:rPr lang="en-US" dirty="0"/>
              <a:t>Stephen Brown</a:t>
            </a:r>
          </a:p>
        </p:txBody>
      </p:sp>
      <p:sp>
        <p:nvSpPr>
          <p:cNvPr id="25" name="TextBox 24">
            <a:extLst>
              <a:ext uri="{FF2B5EF4-FFF2-40B4-BE49-F238E27FC236}">
                <a16:creationId xmlns:a16="http://schemas.microsoft.com/office/drawing/2014/main" id="{7DA06BC4-D49F-44B6-A002-56CD78F6D888}"/>
              </a:ext>
            </a:extLst>
          </p:cNvPr>
          <p:cNvSpPr txBox="1"/>
          <p:nvPr/>
        </p:nvSpPr>
        <p:spPr>
          <a:xfrm>
            <a:off x="6975194" y="4515237"/>
            <a:ext cx="1678605" cy="923330"/>
          </a:xfrm>
          <a:prstGeom prst="rect">
            <a:avLst/>
          </a:prstGeom>
          <a:noFill/>
        </p:spPr>
        <p:txBody>
          <a:bodyPr wrap="square" rtlCol="0">
            <a:spAutoFit/>
          </a:bodyPr>
          <a:lstStyle/>
          <a:p>
            <a:pPr algn="ctr"/>
            <a:r>
              <a:rPr lang="en-US">
                <a:latin typeface="Arial" panose="020B0604020202020204" pitchFamily="34" charset="0"/>
              </a:rPr>
              <a:t>Jake Seaman</a:t>
            </a:r>
          </a:p>
          <a:p>
            <a:pPr algn="ctr"/>
            <a:r>
              <a:rPr lang="en-US">
                <a:latin typeface="Arial" panose="020B0604020202020204" pitchFamily="34" charset="0"/>
              </a:rPr>
              <a:t>Systems Engineer</a:t>
            </a:r>
          </a:p>
        </p:txBody>
      </p:sp>
      <p:pic>
        <p:nvPicPr>
          <p:cNvPr id="33" name="Content Placeholder 2" descr="Users">
            <a:extLst>
              <a:ext uri="{FF2B5EF4-FFF2-40B4-BE49-F238E27FC236}">
                <a16:creationId xmlns:a16="http://schemas.microsoft.com/office/drawing/2014/main" id="{7A17C670-DBFF-4FD1-967B-9C21678B736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5638" y="789879"/>
            <a:ext cx="640080" cy="640080"/>
          </a:xfrm>
          <a:prstGeom prst="rect">
            <a:avLst/>
          </a:prstGeom>
        </p:spPr>
      </p:pic>
      <p:pic>
        <p:nvPicPr>
          <p:cNvPr id="34" name="Graphic 33" descr="Future">
            <a:extLst>
              <a:ext uri="{FF2B5EF4-FFF2-40B4-BE49-F238E27FC236}">
                <a16:creationId xmlns:a16="http://schemas.microsoft.com/office/drawing/2014/main" id="{B284C574-2946-4983-9702-9BE727C9E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5510" y="3876561"/>
            <a:ext cx="640080" cy="640080"/>
          </a:xfrm>
          <a:prstGeom prst="rect">
            <a:avLst/>
          </a:prstGeom>
        </p:spPr>
      </p:pic>
      <p:pic>
        <p:nvPicPr>
          <p:cNvPr id="35" name="Graphic 34" descr="Question Mark">
            <a:extLst>
              <a:ext uri="{FF2B5EF4-FFF2-40B4-BE49-F238E27FC236}">
                <a16:creationId xmlns:a16="http://schemas.microsoft.com/office/drawing/2014/main" id="{3346D2D0-1C0F-40C8-8D46-6569A571092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513623" y="4622265"/>
            <a:ext cx="640080" cy="640080"/>
          </a:xfrm>
          <a:prstGeom prst="rect">
            <a:avLst/>
          </a:prstGeom>
        </p:spPr>
      </p:pic>
      <p:pic>
        <p:nvPicPr>
          <p:cNvPr id="36" name="Graphic 35" descr="Lightbulb and gear">
            <a:extLst>
              <a:ext uri="{FF2B5EF4-FFF2-40B4-BE49-F238E27FC236}">
                <a16:creationId xmlns:a16="http://schemas.microsoft.com/office/drawing/2014/main" id="{BC03D779-E72E-4CE3-819D-E12EC0F9690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191524"/>
            <a:ext cx="764521" cy="764521"/>
          </a:xfrm>
          <a:prstGeom prst="rect">
            <a:avLst/>
          </a:prstGeom>
        </p:spPr>
      </p:pic>
      <p:pic>
        <p:nvPicPr>
          <p:cNvPr id="37" name="Graphic 36" descr="Clipboard Checked">
            <a:extLst>
              <a:ext uri="{FF2B5EF4-FFF2-40B4-BE49-F238E27FC236}">
                <a16:creationId xmlns:a16="http://schemas.microsoft.com/office/drawing/2014/main" id="{7BB49DB3-196A-4FEE-9143-88338FB18B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34967" y="3061669"/>
            <a:ext cx="764521" cy="709268"/>
          </a:xfrm>
          <a:prstGeom prst="rect">
            <a:avLst/>
          </a:prstGeom>
        </p:spPr>
      </p:pic>
      <p:pic>
        <p:nvPicPr>
          <p:cNvPr id="39" name="Graphic 38" descr="Books">
            <a:extLst>
              <a:ext uri="{FF2B5EF4-FFF2-40B4-BE49-F238E27FC236}">
                <a16:creationId xmlns:a16="http://schemas.microsoft.com/office/drawing/2014/main" id="{8A1A2DD9-C369-4D8F-B067-7CE9AC9AE14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pic>
        <p:nvPicPr>
          <p:cNvPr id="40" name="Graphic 39" descr="Rocket">
            <a:extLst>
              <a:ext uri="{FF2B5EF4-FFF2-40B4-BE49-F238E27FC236}">
                <a16:creationId xmlns:a16="http://schemas.microsoft.com/office/drawing/2014/main" id="{1B5475CF-372B-4CE0-BE95-CFA68B8C644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497188" y="109204"/>
            <a:ext cx="640080" cy="640080"/>
          </a:xfrm>
          <a:prstGeom prst="rect">
            <a:avLst/>
          </a:prstGeom>
        </p:spPr>
      </p:pic>
      <p:sp>
        <p:nvSpPr>
          <p:cNvPr id="41" name="Rectangle 40">
            <a:hlinkClick r:id="rId22" action="ppaction://hlinksldjump"/>
            <a:extLst>
              <a:ext uri="{FF2B5EF4-FFF2-40B4-BE49-F238E27FC236}">
                <a16:creationId xmlns:a16="http://schemas.microsoft.com/office/drawing/2014/main" id="{5B67657C-5F71-4E23-8F23-BAB52F9F2ED5}"/>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3" action="ppaction://hlinksldjump"/>
            <a:extLst>
              <a:ext uri="{FF2B5EF4-FFF2-40B4-BE49-F238E27FC236}">
                <a16:creationId xmlns:a16="http://schemas.microsoft.com/office/drawing/2014/main" id="{DC4BB53C-8CC3-4502-9A42-6A65EF82651A}"/>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4" action="ppaction://hlinksldjump"/>
            <a:extLst>
              <a:ext uri="{FF2B5EF4-FFF2-40B4-BE49-F238E27FC236}">
                <a16:creationId xmlns:a16="http://schemas.microsoft.com/office/drawing/2014/main" id="{0E7AE6BB-AA3D-4DE1-ABE3-07645CC93FDF}"/>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7" name="Rectangle 46">
            <a:hlinkClick r:id="rId25" action="ppaction://hlinksldjump"/>
            <a:extLst>
              <a:ext uri="{FF2B5EF4-FFF2-40B4-BE49-F238E27FC236}">
                <a16:creationId xmlns:a16="http://schemas.microsoft.com/office/drawing/2014/main" id="{E8E5C85B-728D-48D1-8759-E75D6DD2BB91}"/>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9" name="Rectangle 48">
            <a:hlinkClick r:id="rId26" action="ppaction://hlinksldjump"/>
            <a:extLst>
              <a:ext uri="{FF2B5EF4-FFF2-40B4-BE49-F238E27FC236}">
                <a16:creationId xmlns:a16="http://schemas.microsoft.com/office/drawing/2014/main" id="{86C1F6D6-4140-4110-9DBD-29FF6EF32F7E}"/>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1" name="Rectangle 50">
            <a:hlinkClick r:id="rId27" action="ppaction://hlinksldjump"/>
            <a:extLst>
              <a:ext uri="{FF2B5EF4-FFF2-40B4-BE49-F238E27FC236}">
                <a16:creationId xmlns:a16="http://schemas.microsoft.com/office/drawing/2014/main" id="{2BD56347-CF75-42FB-AB49-EEC446ED964B}"/>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3" name="Rectangle 52">
            <a:hlinkClick r:id="rId28" action="ppaction://hlinksldjump"/>
            <a:extLst>
              <a:ext uri="{FF2B5EF4-FFF2-40B4-BE49-F238E27FC236}">
                <a16:creationId xmlns:a16="http://schemas.microsoft.com/office/drawing/2014/main" id="{D41C2D1B-CE6F-461E-8B06-397D298A5A29}"/>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3866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House of Quality</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17</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p:txBody>
          <a:bodyPr/>
          <a:lstStyle/>
          <a:p>
            <a:pPr algn="ctr"/>
            <a:r>
              <a:rPr lang="en-US"/>
              <a:t>Parker Stensrud</a:t>
            </a:r>
          </a:p>
          <a:p>
            <a:endParaRPr lang="en-US"/>
          </a:p>
        </p:txBody>
      </p:sp>
      <p:pic>
        <p:nvPicPr>
          <p:cNvPr id="2" name="Graphic 1" descr="Clipboard Checked">
            <a:extLst>
              <a:ext uri="{FF2B5EF4-FFF2-40B4-BE49-F238E27FC236}">
                <a16:creationId xmlns:a16="http://schemas.microsoft.com/office/drawing/2014/main" id="{7EB3B843-6852-403A-8877-F9C825BA67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pic>
        <p:nvPicPr>
          <p:cNvPr id="8" name="Content Placeholder 2" descr="Users">
            <a:extLst>
              <a:ext uri="{FF2B5EF4-FFF2-40B4-BE49-F238E27FC236}">
                <a16:creationId xmlns:a16="http://schemas.microsoft.com/office/drawing/2014/main" id="{CEA74341-C82F-43EE-91E0-6FF75E9993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7188" y="714940"/>
            <a:ext cx="640080" cy="640080"/>
          </a:xfrm>
          <a:prstGeom prst="rect">
            <a:avLst/>
          </a:prstGeom>
        </p:spPr>
      </p:pic>
      <p:pic>
        <p:nvPicPr>
          <p:cNvPr id="9" name="Graphic 8" descr="Rocket">
            <a:extLst>
              <a:ext uri="{FF2B5EF4-FFF2-40B4-BE49-F238E27FC236}">
                <a16:creationId xmlns:a16="http://schemas.microsoft.com/office/drawing/2014/main" id="{CB8BCB91-BC42-440D-9171-EB9432596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109204"/>
            <a:ext cx="640080" cy="640080"/>
          </a:xfrm>
          <a:prstGeom prst="rect">
            <a:avLst/>
          </a:prstGeom>
        </p:spPr>
      </p:pic>
      <p:pic>
        <p:nvPicPr>
          <p:cNvPr id="11" name="Graphic 10" descr="Future">
            <a:extLst>
              <a:ext uri="{FF2B5EF4-FFF2-40B4-BE49-F238E27FC236}">
                <a16:creationId xmlns:a16="http://schemas.microsoft.com/office/drawing/2014/main" id="{8D6A9F96-129B-4FBC-A94E-D59B0C6D35E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4193843"/>
            <a:ext cx="640080" cy="640080"/>
          </a:xfrm>
          <a:prstGeom prst="rect">
            <a:avLst/>
          </a:prstGeom>
        </p:spPr>
      </p:pic>
      <p:pic>
        <p:nvPicPr>
          <p:cNvPr id="12" name="Graphic 11" descr="Question Mark">
            <a:extLst>
              <a:ext uri="{FF2B5EF4-FFF2-40B4-BE49-F238E27FC236}">
                <a16:creationId xmlns:a16="http://schemas.microsoft.com/office/drawing/2014/main" id="{6D7D773D-A510-446A-A1DB-0A0665C82CA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7" y="4881807"/>
            <a:ext cx="640080" cy="640080"/>
          </a:xfrm>
          <a:prstGeom prst="rect">
            <a:avLst/>
          </a:prstGeom>
        </p:spPr>
      </p:pic>
      <p:pic>
        <p:nvPicPr>
          <p:cNvPr id="13" name="Graphic 12" descr="Puzzle">
            <a:extLst>
              <a:ext uri="{FF2B5EF4-FFF2-40B4-BE49-F238E27FC236}">
                <a16:creationId xmlns:a16="http://schemas.microsoft.com/office/drawing/2014/main" id="{888C6E94-1C85-4302-AE1A-030A9563D3D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8" y="1999750"/>
            <a:ext cx="640080" cy="640080"/>
          </a:xfrm>
          <a:prstGeom prst="rect">
            <a:avLst/>
          </a:prstGeom>
        </p:spPr>
      </p:pic>
      <p:pic>
        <p:nvPicPr>
          <p:cNvPr id="14" name="Graphic 13" descr="Lightbulb and gear">
            <a:extLst>
              <a:ext uri="{FF2B5EF4-FFF2-40B4-BE49-F238E27FC236}">
                <a16:creationId xmlns:a16="http://schemas.microsoft.com/office/drawing/2014/main" id="{1D484EB7-0CED-4131-8B53-A7370F3D372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647688"/>
            <a:ext cx="764521" cy="764521"/>
          </a:xfrm>
          <a:prstGeom prst="rect">
            <a:avLst/>
          </a:prstGeom>
        </p:spPr>
      </p:pic>
      <p:pic>
        <p:nvPicPr>
          <p:cNvPr id="3" name="Graphic 2" descr="Books">
            <a:extLst>
              <a:ext uri="{FF2B5EF4-FFF2-40B4-BE49-F238E27FC236}">
                <a16:creationId xmlns:a16="http://schemas.microsoft.com/office/drawing/2014/main" id="{C4B88B7D-977B-4DDC-9CC0-5C08EC1E098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7" y="1322046"/>
            <a:ext cx="640080" cy="640080"/>
          </a:xfrm>
          <a:prstGeom prst="rect">
            <a:avLst/>
          </a:prstGeom>
        </p:spPr>
      </p:pic>
      <p:pic>
        <p:nvPicPr>
          <p:cNvPr id="26" name="Graphic 25" descr="Clipboard Checked">
            <a:extLst>
              <a:ext uri="{FF2B5EF4-FFF2-40B4-BE49-F238E27FC236}">
                <a16:creationId xmlns:a16="http://schemas.microsoft.com/office/drawing/2014/main" id="{138C9C27-CEE9-4967-9191-09DF766A5A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1125" y="3432425"/>
            <a:ext cx="764521" cy="709268"/>
          </a:xfrm>
          <a:prstGeom prst="rect">
            <a:avLst/>
          </a:prstGeom>
        </p:spPr>
      </p:pic>
      <p:pic>
        <p:nvPicPr>
          <p:cNvPr id="33" name="Picture 32" descr="A picture containing cabinet, clock&#10;&#10;Description automatically generated">
            <a:extLst>
              <a:ext uri="{FF2B5EF4-FFF2-40B4-BE49-F238E27FC236}">
                <a16:creationId xmlns:a16="http://schemas.microsoft.com/office/drawing/2014/main" id="{5FE8F256-23E2-4F73-A250-FBFB3311E1C0}"/>
              </a:ext>
            </a:extLst>
          </p:cNvPr>
          <p:cNvPicPr>
            <a:picLocks/>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248" y="1746504"/>
            <a:ext cx="10515600" cy="3813048"/>
          </a:xfrm>
          <a:prstGeom prst="rect">
            <a:avLst/>
          </a:prstGeom>
        </p:spPr>
      </p:pic>
      <p:sp>
        <p:nvSpPr>
          <p:cNvPr id="16" name="Rectangle 15">
            <a:extLst>
              <a:ext uri="{FF2B5EF4-FFF2-40B4-BE49-F238E27FC236}">
                <a16:creationId xmlns:a16="http://schemas.microsoft.com/office/drawing/2014/main" id="{056A0547-C818-4DF7-94CC-EB6D21EA8CCF}"/>
              </a:ext>
            </a:extLst>
          </p:cNvPr>
          <p:cNvSpPr/>
          <p:nvPr/>
        </p:nvSpPr>
        <p:spPr>
          <a:xfrm>
            <a:off x="835152" y="1754258"/>
            <a:ext cx="10515600" cy="91242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7" name="Rectangle 16">
            <a:extLst>
              <a:ext uri="{FF2B5EF4-FFF2-40B4-BE49-F238E27FC236}">
                <a16:creationId xmlns:a16="http://schemas.microsoft.com/office/drawing/2014/main" id="{4501A37A-A18D-461E-AA9E-1540C5C37711}"/>
              </a:ext>
            </a:extLst>
          </p:cNvPr>
          <p:cNvSpPr/>
          <p:nvPr/>
        </p:nvSpPr>
        <p:spPr>
          <a:xfrm>
            <a:off x="3756454" y="2656703"/>
            <a:ext cx="7597346" cy="2901864"/>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Rectangle 17">
            <a:extLst>
              <a:ext uri="{FF2B5EF4-FFF2-40B4-BE49-F238E27FC236}">
                <a16:creationId xmlns:a16="http://schemas.microsoft.com/office/drawing/2014/main" id="{5FDC0478-89A2-4562-8C3B-E4EEF68478FB}"/>
              </a:ext>
            </a:extLst>
          </p:cNvPr>
          <p:cNvSpPr/>
          <p:nvPr/>
        </p:nvSpPr>
        <p:spPr>
          <a:xfrm>
            <a:off x="838200" y="4646141"/>
            <a:ext cx="2918254" cy="91242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0" name="Picture 19">
            <a:extLst>
              <a:ext uri="{FF2B5EF4-FFF2-40B4-BE49-F238E27FC236}">
                <a16:creationId xmlns:a16="http://schemas.microsoft.com/office/drawing/2014/main" id="{5F0C6015-598A-4222-89E1-5E905F62EDE7}"/>
              </a:ext>
            </a:extLst>
          </p:cNvPr>
          <p:cNvPicPr/>
          <p:nvPr/>
        </p:nvPicPr>
        <p:blipFill rotWithShape="1">
          <a:blip r:embed="rId19" cstate="print">
            <a:extLst>
              <a:ext uri="{28A0092B-C50C-407E-A947-70E740481C1C}">
                <a14:useLocalDpi xmlns:a14="http://schemas.microsoft.com/office/drawing/2010/main" val="0"/>
              </a:ext>
            </a:extLst>
          </a:blip>
          <a:srcRect t="24229" r="72577" b="23938"/>
          <a:stretch/>
        </p:blipFill>
        <p:spPr bwMode="auto">
          <a:xfrm>
            <a:off x="871802" y="2667669"/>
            <a:ext cx="2883730" cy="1977487"/>
          </a:xfrm>
          <a:prstGeom prst="rect">
            <a:avLst/>
          </a:prstGeom>
          <a:solidFill>
            <a:schemeClr val="bg1"/>
          </a:solidFill>
          <a:ln w="31750">
            <a:solidFill>
              <a:srgbClr val="0543AD"/>
            </a:solidFill>
          </a:ln>
        </p:spPr>
      </p:pic>
      <p:sp>
        <p:nvSpPr>
          <p:cNvPr id="7" name="Rectangle 6">
            <a:hlinkClick r:id="rId20" action="ppaction://hlinksldjump"/>
            <a:extLst>
              <a:ext uri="{FF2B5EF4-FFF2-40B4-BE49-F238E27FC236}">
                <a16:creationId xmlns:a16="http://schemas.microsoft.com/office/drawing/2014/main" id="{8BB85956-F76E-4EB9-B3BE-3542645A8B65}"/>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21" action="ppaction://hlinksldjump"/>
            <a:extLst>
              <a:ext uri="{FF2B5EF4-FFF2-40B4-BE49-F238E27FC236}">
                <a16:creationId xmlns:a16="http://schemas.microsoft.com/office/drawing/2014/main" id="{E2B253D3-7289-41F1-AD4B-7D4CFB8C3258}"/>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2" action="ppaction://hlinksldjump"/>
            <a:extLst>
              <a:ext uri="{FF2B5EF4-FFF2-40B4-BE49-F238E27FC236}">
                <a16:creationId xmlns:a16="http://schemas.microsoft.com/office/drawing/2014/main" id="{F7ADB1E0-D266-4503-989B-40D497A64A25}"/>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2" name="Rectangle 21">
            <a:hlinkClick r:id="" action="ppaction://noaction"/>
            <a:extLst>
              <a:ext uri="{FF2B5EF4-FFF2-40B4-BE49-F238E27FC236}">
                <a16:creationId xmlns:a16="http://schemas.microsoft.com/office/drawing/2014/main" id="{F57F81D3-EE49-4C2C-9021-C7DFB47C56F5}"/>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hlinkClick r:id="rId23" action="ppaction://hlinksldjump"/>
            <a:extLst>
              <a:ext uri="{FF2B5EF4-FFF2-40B4-BE49-F238E27FC236}">
                <a16:creationId xmlns:a16="http://schemas.microsoft.com/office/drawing/2014/main" id="{84C21878-9ACF-469F-8962-A58758EC9E8B}"/>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hlinkClick r:id="rId24" action="ppaction://hlinksldjump"/>
            <a:extLst>
              <a:ext uri="{FF2B5EF4-FFF2-40B4-BE49-F238E27FC236}">
                <a16:creationId xmlns:a16="http://schemas.microsoft.com/office/drawing/2014/main" id="{C291E48B-B9E0-4130-ACF4-1DBBB72A10D2}"/>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5" action="ppaction://hlinksldjump"/>
            <a:extLst>
              <a:ext uri="{FF2B5EF4-FFF2-40B4-BE49-F238E27FC236}">
                <a16:creationId xmlns:a16="http://schemas.microsoft.com/office/drawing/2014/main" id="{B7840128-1FF7-436A-9FF8-736BA7D2A603}"/>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2" name="Rectangle 31">
            <a:hlinkClick r:id="rId26" action="ppaction://hlinksldjump"/>
            <a:extLst>
              <a:ext uri="{FF2B5EF4-FFF2-40B4-BE49-F238E27FC236}">
                <a16:creationId xmlns:a16="http://schemas.microsoft.com/office/drawing/2014/main" id="{8AEA73AE-DC50-4B04-9C53-A172F1289FFD}"/>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5723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House of Quality</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17</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p:txBody>
          <a:bodyPr/>
          <a:lstStyle/>
          <a:p>
            <a:pPr algn="ctr"/>
            <a:r>
              <a:rPr lang="en-US"/>
              <a:t>Parker Stensrud</a:t>
            </a:r>
          </a:p>
          <a:p>
            <a:endParaRPr lang="en-US"/>
          </a:p>
        </p:txBody>
      </p:sp>
      <p:pic>
        <p:nvPicPr>
          <p:cNvPr id="2" name="Graphic 1" descr="Clipboard Checked">
            <a:extLst>
              <a:ext uri="{FF2B5EF4-FFF2-40B4-BE49-F238E27FC236}">
                <a16:creationId xmlns:a16="http://schemas.microsoft.com/office/drawing/2014/main" id="{3D2430DB-0CB6-4221-A61A-FD225FF501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19087"/>
            <a:ext cx="1371600" cy="1371600"/>
          </a:xfrm>
          <a:prstGeom prst="rect">
            <a:avLst/>
          </a:prstGeom>
        </p:spPr>
      </p:pic>
      <p:pic>
        <p:nvPicPr>
          <p:cNvPr id="13" name="Content Placeholder 2" descr="Users">
            <a:extLst>
              <a:ext uri="{FF2B5EF4-FFF2-40B4-BE49-F238E27FC236}">
                <a16:creationId xmlns:a16="http://schemas.microsoft.com/office/drawing/2014/main" id="{181C6BBF-0F12-4BAD-A927-6B8A082A15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188" y="714940"/>
            <a:ext cx="640080" cy="640080"/>
          </a:xfrm>
          <a:prstGeom prst="rect">
            <a:avLst/>
          </a:prstGeom>
        </p:spPr>
      </p:pic>
      <p:pic>
        <p:nvPicPr>
          <p:cNvPr id="14" name="Graphic 13" descr="Rocket">
            <a:extLst>
              <a:ext uri="{FF2B5EF4-FFF2-40B4-BE49-F238E27FC236}">
                <a16:creationId xmlns:a16="http://schemas.microsoft.com/office/drawing/2014/main" id="{F93BEAB7-8E4F-4813-A1A1-044F4AA3840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109204"/>
            <a:ext cx="640080" cy="640080"/>
          </a:xfrm>
          <a:prstGeom prst="rect">
            <a:avLst/>
          </a:prstGeom>
        </p:spPr>
      </p:pic>
      <p:pic>
        <p:nvPicPr>
          <p:cNvPr id="16" name="Graphic 15" descr="Future">
            <a:extLst>
              <a:ext uri="{FF2B5EF4-FFF2-40B4-BE49-F238E27FC236}">
                <a16:creationId xmlns:a16="http://schemas.microsoft.com/office/drawing/2014/main" id="{243D4751-9B5F-4FDE-A31F-221789155FC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4193843"/>
            <a:ext cx="640080" cy="640080"/>
          </a:xfrm>
          <a:prstGeom prst="rect">
            <a:avLst/>
          </a:prstGeom>
        </p:spPr>
      </p:pic>
      <p:pic>
        <p:nvPicPr>
          <p:cNvPr id="17" name="Graphic 16" descr="Question Mark">
            <a:extLst>
              <a:ext uri="{FF2B5EF4-FFF2-40B4-BE49-F238E27FC236}">
                <a16:creationId xmlns:a16="http://schemas.microsoft.com/office/drawing/2014/main" id="{6A85C16E-9D31-476A-9683-BE8445FEC5E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7" y="4881807"/>
            <a:ext cx="640080" cy="640080"/>
          </a:xfrm>
          <a:prstGeom prst="rect">
            <a:avLst/>
          </a:prstGeom>
        </p:spPr>
      </p:pic>
      <p:pic>
        <p:nvPicPr>
          <p:cNvPr id="18" name="Graphic 17" descr="Puzzle">
            <a:extLst>
              <a:ext uri="{FF2B5EF4-FFF2-40B4-BE49-F238E27FC236}">
                <a16:creationId xmlns:a16="http://schemas.microsoft.com/office/drawing/2014/main" id="{C447AC53-031E-4556-8C0E-4E0CA02A440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999750"/>
            <a:ext cx="640080" cy="640080"/>
          </a:xfrm>
          <a:prstGeom prst="rect">
            <a:avLst/>
          </a:prstGeom>
        </p:spPr>
      </p:pic>
      <p:pic>
        <p:nvPicPr>
          <p:cNvPr id="19" name="Graphic 18" descr="Lightbulb and gear">
            <a:extLst>
              <a:ext uri="{FF2B5EF4-FFF2-40B4-BE49-F238E27FC236}">
                <a16:creationId xmlns:a16="http://schemas.microsoft.com/office/drawing/2014/main" id="{6B3EB862-29D2-4D0C-9D89-A8785406F8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34967" y="2647688"/>
            <a:ext cx="764521" cy="764521"/>
          </a:xfrm>
          <a:prstGeom prst="rect">
            <a:avLst/>
          </a:prstGeom>
        </p:spPr>
      </p:pic>
      <p:pic>
        <p:nvPicPr>
          <p:cNvPr id="3" name="Graphic 2" descr="Books">
            <a:extLst>
              <a:ext uri="{FF2B5EF4-FFF2-40B4-BE49-F238E27FC236}">
                <a16:creationId xmlns:a16="http://schemas.microsoft.com/office/drawing/2014/main" id="{38D7BE5B-72F9-4418-B59E-58FA8071841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7" y="1322046"/>
            <a:ext cx="640080" cy="640080"/>
          </a:xfrm>
          <a:prstGeom prst="rect">
            <a:avLst/>
          </a:prstGeom>
        </p:spPr>
      </p:pic>
      <p:pic>
        <p:nvPicPr>
          <p:cNvPr id="9" name="Graphic 8" descr="Clipboard Checked">
            <a:extLst>
              <a:ext uri="{FF2B5EF4-FFF2-40B4-BE49-F238E27FC236}">
                <a16:creationId xmlns:a16="http://schemas.microsoft.com/office/drawing/2014/main" id="{DE48DC4E-1358-4AB5-8190-D9FC909D57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1125" y="3432425"/>
            <a:ext cx="764521" cy="709268"/>
          </a:xfrm>
          <a:prstGeom prst="rect">
            <a:avLst/>
          </a:prstGeom>
        </p:spPr>
      </p:pic>
      <p:pic>
        <p:nvPicPr>
          <p:cNvPr id="22" name="Picture 21" descr="A picture containing cabinet, clock&#10;&#10;Description automatically generated">
            <a:extLst>
              <a:ext uri="{FF2B5EF4-FFF2-40B4-BE49-F238E27FC236}">
                <a16:creationId xmlns:a16="http://schemas.microsoft.com/office/drawing/2014/main" id="{55DF5088-D9FB-449C-A616-3018A58F298E}"/>
              </a:ext>
            </a:extLst>
          </p:cNvPr>
          <p:cNvPicPr>
            <a:picLocks/>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248" y="1746504"/>
            <a:ext cx="10515600" cy="3813048"/>
          </a:xfrm>
          <a:prstGeom prst="rect">
            <a:avLst/>
          </a:prstGeom>
        </p:spPr>
      </p:pic>
      <p:sp>
        <p:nvSpPr>
          <p:cNvPr id="23" name="Rectangle 22">
            <a:extLst>
              <a:ext uri="{FF2B5EF4-FFF2-40B4-BE49-F238E27FC236}">
                <a16:creationId xmlns:a16="http://schemas.microsoft.com/office/drawing/2014/main" id="{9321C7FE-86E5-4F4D-BBE8-0EBEE3B030B4}"/>
              </a:ext>
            </a:extLst>
          </p:cNvPr>
          <p:cNvSpPr/>
          <p:nvPr/>
        </p:nvSpPr>
        <p:spPr>
          <a:xfrm>
            <a:off x="835152" y="1746503"/>
            <a:ext cx="10512552" cy="38130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4" name="Picture 23">
            <a:extLst>
              <a:ext uri="{FF2B5EF4-FFF2-40B4-BE49-F238E27FC236}">
                <a16:creationId xmlns:a16="http://schemas.microsoft.com/office/drawing/2014/main" id="{99BE74F4-A84B-43BB-9EFE-289A870FA4BC}"/>
              </a:ext>
            </a:extLst>
          </p:cNvPr>
          <p:cNvPicPr/>
          <p:nvPr/>
        </p:nvPicPr>
        <p:blipFill rotWithShape="1">
          <a:blip r:embed="rId20" cstate="print">
            <a:extLst>
              <a:ext uri="{28A0092B-C50C-407E-A947-70E740481C1C}">
                <a14:useLocalDpi xmlns:a14="http://schemas.microsoft.com/office/drawing/2010/main" val="0"/>
              </a:ext>
            </a:extLst>
          </a:blip>
          <a:srcRect l="28006" t="5076" r="315" b="57328"/>
          <a:stretch/>
        </p:blipFill>
        <p:spPr bwMode="auto">
          <a:xfrm>
            <a:off x="3783105" y="1940339"/>
            <a:ext cx="7537613" cy="1434353"/>
          </a:xfrm>
          <a:prstGeom prst="rect">
            <a:avLst/>
          </a:prstGeom>
          <a:solidFill>
            <a:schemeClr val="bg1"/>
          </a:solidFill>
          <a:ln w="31750">
            <a:solidFill>
              <a:srgbClr val="0543AD"/>
            </a:solidFill>
          </a:ln>
        </p:spPr>
      </p:pic>
      <p:sp>
        <p:nvSpPr>
          <p:cNvPr id="7" name="Rectangle 6">
            <a:hlinkClick r:id="rId21" action="ppaction://hlinksldjump"/>
            <a:extLst>
              <a:ext uri="{FF2B5EF4-FFF2-40B4-BE49-F238E27FC236}">
                <a16:creationId xmlns:a16="http://schemas.microsoft.com/office/drawing/2014/main" id="{3B978C76-30B9-42B0-AB3A-1D2CBE08E4DA}"/>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Rectangle 7">
            <a:hlinkClick r:id="rId22" action="ppaction://hlinksldjump"/>
            <a:extLst>
              <a:ext uri="{FF2B5EF4-FFF2-40B4-BE49-F238E27FC236}">
                <a16:creationId xmlns:a16="http://schemas.microsoft.com/office/drawing/2014/main" id="{18ED9ED8-F655-477B-B0BC-CD5929850576}"/>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rId23" action="ppaction://hlinksldjump"/>
            <a:extLst>
              <a:ext uri="{FF2B5EF4-FFF2-40B4-BE49-F238E27FC236}">
                <a16:creationId xmlns:a16="http://schemas.microsoft.com/office/drawing/2014/main" id="{0E0F1E7C-DC24-47FC-8CF7-4B82ABA6F096}"/>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 action="ppaction://noaction"/>
            <a:extLst>
              <a:ext uri="{FF2B5EF4-FFF2-40B4-BE49-F238E27FC236}">
                <a16:creationId xmlns:a16="http://schemas.microsoft.com/office/drawing/2014/main" id="{70DD0F09-413F-4DC1-B76A-91A6B6067499}"/>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rId24" action="ppaction://hlinksldjump"/>
            <a:extLst>
              <a:ext uri="{FF2B5EF4-FFF2-40B4-BE49-F238E27FC236}">
                <a16:creationId xmlns:a16="http://schemas.microsoft.com/office/drawing/2014/main" id="{623E38EE-BB0C-473B-92D3-8260BCC6A4F6}"/>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5" action="ppaction://hlinksldjump"/>
            <a:extLst>
              <a:ext uri="{FF2B5EF4-FFF2-40B4-BE49-F238E27FC236}">
                <a16:creationId xmlns:a16="http://schemas.microsoft.com/office/drawing/2014/main" id="{AC3D1707-5FC0-4E87-AFCF-80358A79A3D7}"/>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6" action="ppaction://hlinksldjump"/>
            <a:extLst>
              <a:ext uri="{FF2B5EF4-FFF2-40B4-BE49-F238E27FC236}">
                <a16:creationId xmlns:a16="http://schemas.microsoft.com/office/drawing/2014/main" id="{CEBE75C0-9C9A-4EAD-9913-1B068AEDABF9}"/>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2" name="Rectangle 31">
            <a:hlinkClick r:id="rId27" action="ppaction://hlinksldjump"/>
            <a:extLst>
              <a:ext uri="{FF2B5EF4-FFF2-40B4-BE49-F238E27FC236}">
                <a16:creationId xmlns:a16="http://schemas.microsoft.com/office/drawing/2014/main" id="{4CC98C44-12E3-49E7-B298-CB739BEAF835}"/>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6698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CDC97-A92E-4BE0-9223-368D9A833428}"/>
              </a:ext>
            </a:extLst>
          </p:cNvPr>
          <p:cNvSpPr>
            <a:spLocks noGrp="1"/>
          </p:cNvSpPr>
          <p:nvPr>
            <p:ph type="title"/>
          </p:nvPr>
        </p:nvSpPr>
        <p:spPr/>
        <p:txBody>
          <a:bodyPr/>
          <a:lstStyle/>
          <a:p>
            <a:pPr algn="ctr"/>
            <a:r>
              <a:rPr lang="en-US">
                <a:solidFill>
                  <a:srgbClr val="0543AD"/>
                </a:solidFill>
              </a:rPr>
              <a:t>House of Quality</a:t>
            </a:r>
          </a:p>
        </p:txBody>
      </p:sp>
      <p:sp>
        <p:nvSpPr>
          <p:cNvPr id="4" name="Slide Number Placeholder 3">
            <a:extLst>
              <a:ext uri="{FF2B5EF4-FFF2-40B4-BE49-F238E27FC236}">
                <a16:creationId xmlns:a16="http://schemas.microsoft.com/office/drawing/2014/main" id="{608AD1DB-7AEF-49F2-AFA3-B2FDB0107A26}"/>
              </a:ext>
            </a:extLst>
          </p:cNvPr>
          <p:cNvSpPr>
            <a:spLocks noGrp="1"/>
          </p:cNvSpPr>
          <p:nvPr>
            <p:ph type="sldNum" sz="quarter" idx="4"/>
          </p:nvPr>
        </p:nvSpPr>
        <p:spPr/>
        <p:txBody>
          <a:bodyPr/>
          <a:lstStyle/>
          <a:p>
            <a:r>
              <a:rPr lang="en-US"/>
              <a:t>17</a:t>
            </a:r>
          </a:p>
        </p:txBody>
      </p:sp>
      <p:sp>
        <p:nvSpPr>
          <p:cNvPr id="6" name="Content Placeholder 5">
            <a:extLst>
              <a:ext uri="{FF2B5EF4-FFF2-40B4-BE49-F238E27FC236}">
                <a16:creationId xmlns:a16="http://schemas.microsoft.com/office/drawing/2014/main" id="{36BC17F5-4B19-41E7-9190-8834E632F295}"/>
              </a:ext>
            </a:extLst>
          </p:cNvPr>
          <p:cNvSpPr>
            <a:spLocks noGrp="1"/>
          </p:cNvSpPr>
          <p:nvPr>
            <p:ph sz="quarter" idx="11"/>
          </p:nvPr>
        </p:nvSpPr>
        <p:spPr/>
        <p:txBody>
          <a:bodyPr/>
          <a:lstStyle/>
          <a:p>
            <a:pPr algn="ctr"/>
            <a:r>
              <a:rPr lang="en-US"/>
              <a:t>Parker Stensrud</a:t>
            </a:r>
          </a:p>
          <a:p>
            <a:endParaRPr lang="en-US"/>
          </a:p>
        </p:txBody>
      </p:sp>
      <p:pic>
        <p:nvPicPr>
          <p:cNvPr id="2" name="Graphic 1" descr="Clipboard Checked">
            <a:extLst>
              <a:ext uri="{FF2B5EF4-FFF2-40B4-BE49-F238E27FC236}">
                <a16:creationId xmlns:a16="http://schemas.microsoft.com/office/drawing/2014/main" id="{3D2430DB-0CB6-4221-A61A-FD225FF501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pic>
        <p:nvPicPr>
          <p:cNvPr id="13" name="Content Placeholder 2" descr="Users">
            <a:extLst>
              <a:ext uri="{FF2B5EF4-FFF2-40B4-BE49-F238E27FC236}">
                <a16:creationId xmlns:a16="http://schemas.microsoft.com/office/drawing/2014/main" id="{181C6BBF-0F12-4BAD-A927-6B8A082A15C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7188" y="714940"/>
            <a:ext cx="640080" cy="640080"/>
          </a:xfrm>
          <a:prstGeom prst="rect">
            <a:avLst/>
          </a:prstGeom>
        </p:spPr>
      </p:pic>
      <p:pic>
        <p:nvPicPr>
          <p:cNvPr id="14" name="Graphic 13" descr="Rocket">
            <a:extLst>
              <a:ext uri="{FF2B5EF4-FFF2-40B4-BE49-F238E27FC236}">
                <a16:creationId xmlns:a16="http://schemas.microsoft.com/office/drawing/2014/main" id="{F93BEAB7-8E4F-4813-A1A1-044F4AA384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109204"/>
            <a:ext cx="640080" cy="640080"/>
          </a:xfrm>
          <a:prstGeom prst="rect">
            <a:avLst/>
          </a:prstGeom>
        </p:spPr>
      </p:pic>
      <p:pic>
        <p:nvPicPr>
          <p:cNvPr id="16" name="Graphic 15" descr="Future">
            <a:extLst>
              <a:ext uri="{FF2B5EF4-FFF2-40B4-BE49-F238E27FC236}">
                <a16:creationId xmlns:a16="http://schemas.microsoft.com/office/drawing/2014/main" id="{243D4751-9B5F-4FDE-A31F-221789155F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4193843"/>
            <a:ext cx="640080" cy="640080"/>
          </a:xfrm>
          <a:prstGeom prst="rect">
            <a:avLst/>
          </a:prstGeom>
        </p:spPr>
      </p:pic>
      <p:pic>
        <p:nvPicPr>
          <p:cNvPr id="17" name="Graphic 16" descr="Question Mark">
            <a:extLst>
              <a:ext uri="{FF2B5EF4-FFF2-40B4-BE49-F238E27FC236}">
                <a16:creationId xmlns:a16="http://schemas.microsoft.com/office/drawing/2014/main" id="{6A85C16E-9D31-476A-9683-BE8445FEC5E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7" y="4881807"/>
            <a:ext cx="640080" cy="640080"/>
          </a:xfrm>
          <a:prstGeom prst="rect">
            <a:avLst/>
          </a:prstGeom>
        </p:spPr>
      </p:pic>
      <p:pic>
        <p:nvPicPr>
          <p:cNvPr id="18" name="Graphic 17" descr="Puzzle">
            <a:extLst>
              <a:ext uri="{FF2B5EF4-FFF2-40B4-BE49-F238E27FC236}">
                <a16:creationId xmlns:a16="http://schemas.microsoft.com/office/drawing/2014/main" id="{C447AC53-031E-4556-8C0E-4E0CA02A44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8" y="1999750"/>
            <a:ext cx="640080" cy="640080"/>
          </a:xfrm>
          <a:prstGeom prst="rect">
            <a:avLst/>
          </a:prstGeom>
        </p:spPr>
      </p:pic>
      <p:pic>
        <p:nvPicPr>
          <p:cNvPr id="19" name="Graphic 18" descr="Lightbulb and gear">
            <a:extLst>
              <a:ext uri="{FF2B5EF4-FFF2-40B4-BE49-F238E27FC236}">
                <a16:creationId xmlns:a16="http://schemas.microsoft.com/office/drawing/2014/main" id="{6B3EB862-29D2-4D0C-9D89-A8785406F8F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2647688"/>
            <a:ext cx="764521" cy="764521"/>
          </a:xfrm>
          <a:prstGeom prst="rect">
            <a:avLst/>
          </a:prstGeom>
        </p:spPr>
      </p:pic>
      <p:pic>
        <p:nvPicPr>
          <p:cNvPr id="3" name="Graphic 2" descr="Books">
            <a:extLst>
              <a:ext uri="{FF2B5EF4-FFF2-40B4-BE49-F238E27FC236}">
                <a16:creationId xmlns:a16="http://schemas.microsoft.com/office/drawing/2014/main" id="{38D7BE5B-72F9-4418-B59E-58FA8071841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7" y="1322046"/>
            <a:ext cx="640080" cy="640080"/>
          </a:xfrm>
          <a:prstGeom prst="rect">
            <a:avLst/>
          </a:prstGeom>
        </p:spPr>
      </p:pic>
      <p:pic>
        <p:nvPicPr>
          <p:cNvPr id="9" name="Graphic 8" descr="Clipboard Checked">
            <a:extLst>
              <a:ext uri="{FF2B5EF4-FFF2-40B4-BE49-F238E27FC236}">
                <a16:creationId xmlns:a16="http://schemas.microsoft.com/office/drawing/2014/main" id="{DE48DC4E-1358-4AB5-8190-D9FC909D57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1125" y="3432425"/>
            <a:ext cx="764521" cy="709268"/>
          </a:xfrm>
          <a:prstGeom prst="rect">
            <a:avLst/>
          </a:prstGeom>
        </p:spPr>
      </p:pic>
      <p:pic>
        <p:nvPicPr>
          <p:cNvPr id="7" name="Picture 6" descr="A picture containing cabinet, clock&#10;&#10;Description automatically generated">
            <a:extLst>
              <a:ext uri="{FF2B5EF4-FFF2-40B4-BE49-F238E27FC236}">
                <a16:creationId xmlns:a16="http://schemas.microsoft.com/office/drawing/2014/main" id="{ACE41341-3B3D-498A-A998-FE8979E04971}"/>
              </a:ext>
            </a:extLst>
          </p:cNvPr>
          <p:cNvPicPr>
            <a:picLocks/>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1248" y="1746504"/>
            <a:ext cx="10515600" cy="3813048"/>
          </a:xfrm>
          <a:prstGeom prst="rect">
            <a:avLst/>
          </a:prstGeom>
        </p:spPr>
      </p:pic>
      <p:sp>
        <p:nvSpPr>
          <p:cNvPr id="10" name="Rectangle 9">
            <a:extLst>
              <a:ext uri="{FF2B5EF4-FFF2-40B4-BE49-F238E27FC236}">
                <a16:creationId xmlns:a16="http://schemas.microsoft.com/office/drawing/2014/main" id="{91016EED-1C72-41F3-9CB1-421CE76E866A}"/>
              </a:ext>
            </a:extLst>
          </p:cNvPr>
          <p:cNvSpPr/>
          <p:nvPr/>
        </p:nvSpPr>
        <p:spPr>
          <a:xfrm>
            <a:off x="835152" y="1746503"/>
            <a:ext cx="10512552" cy="38130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1" name="Picture 10" descr="A picture containing cabinet, clock&#10;&#10;Description automatically generated">
            <a:extLst>
              <a:ext uri="{FF2B5EF4-FFF2-40B4-BE49-F238E27FC236}">
                <a16:creationId xmlns:a16="http://schemas.microsoft.com/office/drawing/2014/main" id="{71A6F06D-9E8C-44F0-9566-A16DBABAEFD7}"/>
              </a:ext>
            </a:extLst>
          </p:cNvPr>
          <p:cNvPicPr>
            <a:picLocks/>
          </p:cNvPicPr>
          <p:nvPr/>
        </p:nvPicPr>
        <p:blipFill rotWithShape="1">
          <a:blip r:embed="rId18">
            <a:extLst>
              <a:ext uri="{28A0092B-C50C-407E-A947-70E740481C1C}">
                <a14:useLocalDpi xmlns:a14="http://schemas.microsoft.com/office/drawing/2010/main" val="0"/>
              </a:ext>
            </a:extLst>
          </a:blip>
          <a:srcRect l="284" t="76145" r="246" b="326"/>
          <a:stretch/>
        </p:blipFill>
        <p:spPr>
          <a:xfrm>
            <a:off x="871064" y="4650006"/>
            <a:ext cx="10459823" cy="897141"/>
          </a:xfrm>
          <a:prstGeom prst="rect">
            <a:avLst/>
          </a:prstGeom>
          <a:ln w="31750">
            <a:solidFill>
              <a:srgbClr val="0B3D91"/>
            </a:solidFill>
          </a:ln>
        </p:spPr>
      </p:pic>
      <p:sp>
        <p:nvSpPr>
          <p:cNvPr id="8" name="Rectangle 7">
            <a:hlinkClick r:id="rId19" action="ppaction://hlinksldjump"/>
            <a:extLst>
              <a:ext uri="{FF2B5EF4-FFF2-40B4-BE49-F238E27FC236}">
                <a16:creationId xmlns:a16="http://schemas.microsoft.com/office/drawing/2014/main" id="{AC6D46E6-E341-42A2-A367-F4529B2C9F9A}"/>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rId20" action="ppaction://hlinksldjump"/>
            <a:extLst>
              <a:ext uri="{FF2B5EF4-FFF2-40B4-BE49-F238E27FC236}">
                <a16:creationId xmlns:a16="http://schemas.microsoft.com/office/drawing/2014/main" id="{FD5A8A1C-5E53-45E8-8C6E-E05BED9FAC34}"/>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21" action="ppaction://hlinksldjump"/>
            <a:extLst>
              <a:ext uri="{FF2B5EF4-FFF2-40B4-BE49-F238E27FC236}">
                <a16:creationId xmlns:a16="http://schemas.microsoft.com/office/drawing/2014/main" id="{B71569C9-E0F6-4D20-9BA1-A93A8F19FE52}"/>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4" name="Rectangle 23">
            <a:hlinkClick r:id="" action="ppaction://noaction"/>
            <a:extLst>
              <a:ext uri="{FF2B5EF4-FFF2-40B4-BE49-F238E27FC236}">
                <a16:creationId xmlns:a16="http://schemas.microsoft.com/office/drawing/2014/main" id="{F3227A65-ED5B-4B33-A9F7-9A995D157525}"/>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6" name="Rectangle 25">
            <a:hlinkClick r:id="rId22" action="ppaction://hlinksldjump"/>
            <a:extLst>
              <a:ext uri="{FF2B5EF4-FFF2-40B4-BE49-F238E27FC236}">
                <a16:creationId xmlns:a16="http://schemas.microsoft.com/office/drawing/2014/main" id="{7DE15B8C-A148-480F-A488-083BA5D595E4}"/>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8" name="Rectangle 27">
            <a:hlinkClick r:id="rId23" action="ppaction://hlinksldjump"/>
            <a:extLst>
              <a:ext uri="{FF2B5EF4-FFF2-40B4-BE49-F238E27FC236}">
                <a16:creationId xmlns:a16="http://schemas.microsoft.com/office/drawing/2014/main" id="{9AAE99E6-46A3-4587-8867-74091CF28203}"/>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0" name="Rectangle 29">
            <a:hlinkClick r:id="rId24" action="ppaction://hlinksldjump"/>
            <a:extLst>
              <a:ext uri="{FF2B5EF4-FFF2-40B4-BE49-F238E27FC236}">
                <a16:creationId xmlns:a16="http://schemas.microsoft.com/office/drawing/2014/main" id="{81298017-9D84-4C4A-BDB0-58CF0DA43517}"/>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2" name="Rectangle 31">
            <a:hlinkClick r:id="rId25" action="ppaction://hlinksldjump"/>
            <a:extLst>
              <a:ext uri="{FF2B5EF4-FFF2-40B4-BE49-F238E27FC236}">
                <a16:creationId xmlns:a16="http://schemas.microsoft.com/office/drawing/2014/main" id="{68638E4D-9AAE-4F39-8260-A378D7DD0B28}"/>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5293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5C8C9A-9AFF-4CFC-BAE7-58EC5BB71C70}"/>
              </a:ext>
            </a:extLst>
          </p:cNvPr>
          <p:cNvSpPr>
            <a:spLocks noGrp="1"/>
          </p:cNvSpPr>
          <p:nvPr>
            <p:ph type="sldNum" sz="quarter" idx="4"/>
          </p:nvPr>
        </p:nvSpPr>
        <p:spPr/>
        <p:txBody>
          <a:bodyPr/>
          <a:lstStyle/>
          <a:p>
            <a:r>
              <a:rPr lang="en-US"/>
              <a:t>18</a:t>
            </a:r>
          </a:p>
          <a:p>
            <a:endParaRPr lang="en-US"/>
          </a:p>
        </p:txBody>
      </p:sp>
      <p:sp>
        <p:nvSpPr>
          <p:cNvPr id="4" name="Content Placeholder 3">
            <a:extLst>
              <a:ext uri="{FF2B5EF4-FFF2-40B4-BE49-F238E27FC236}">
                <a16:creationId xmlns:a16="http://schemas.microsoft.com/office/drawing/2014/main" id="{64C00DDF-8479-401E-A1FD-2D07DAE7B814}"/>
              </a:ext>
            </a:extLst>
          </p:cNvPr>
          <p:cNvSpPr>
            <a:spLocks noGrp="1"/>
          </p:cNvSpPr>
          <p:nvPr>
            <p:ph sz="quarter" idx="11"/>
          </p:nvPr>
        </p:nvSpPr>
        <p:spPr/>
        <p:txBody>
          <a:bodyPr/>
          <a:lstStyle/>
          <a:p>
            <a:pPr algn="ctr"/>
            <a:r>
              <a:rPr lang="en-US"/>
              <a:t>James Evans</a:t>
            </a:r>
          </a:p>
        </p:txBody>
      </p:sp>
      <p:sp>
        <p:nvSpPr>
          <p:cNvPr id="5" name="Rectangle: Rounded Corners 4">
            <a:extLst>
              <a:ext uri="{FF2B5EF4-FFF2-40B4-BE49-F238E27FC236}">
                <a16:creationId xmlns:a16="http://schemas.microsoft.com/office/drawing/2014/main" id="{F91F1814-0AF6-423A-AC62-D1BA366EB730}"/>
              </a:ext>
            </a:extLst>
          </p:cNvPr>
          <p:cNvSpPr/>
          <p:nvPr/>
        </p:nvSpPr>
        <p:spPr>
          <a:xfrm rot="16200000">
            <a:off x="1949197" y="3013992"/>
            <a:ext cx="3309266" cy="957944"/>
          </a:xfrm>
          <a:prstGeom prst="roundRect">
            <a:avLst/>
          </a:prstGeom>
          <a:solidFill>
            <a:srgbClr val="FC3D2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Bottle Jack</a:t>
            </a:r>
          </a:p>
        </p:txBody>
      </p:sp>
      <p:sp>
        <p:nvSpPr>
          <p:cNvPr id="7" name="Rectangle: Rounded Corners 6">
            <a:extLst>
              <a:ext uri="{FF2B5EF4-FFF2-40B4-BE49-F238E27FC236}">
                <a16:creationId xmlns:a16="http://schemas.microsoft.com/office/drawing/2014/main" id="{4DC745A0-8FE2-46B4-B85B-C4019DDC908F}"/>
              </a:ext>
            </a:extLst>
          </p:cNvPr>
          <p:cNvSpPr/>
          <p:nvPr/>
        </p:nvSpPr>
        <p:spPr>
          <a:xfrm rot="16200000">
            <a:off x="2907140" y="3013992"/>
            <a:ext cx="3309266" cy="957942"/>
          </a:xfrm>
          <a:prstGeom prst="roundRect">
            <a:avLst/>
          </a:prstGeom>
          <a:solidFill>
            <a:schemeClr val="accent2">
              <a:lumMod val="5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Telescopic legs</a:t>
            </a:r>
          </a:p>
        </p:txBody>
      </p:sp>
      <p:sp>
        <p:nvSpPr>
          <p:cNvPr id="9" name="Rectangle: Rounded Corners 8">
            <a:extLst>
              <a:ext uri="{FF2B5EF4-FFF2-40B4-BE49-F238E27FC236}">
                <a16:creationId xmlns:a16="http://schemas.microsoft.com/office/drawing/2014/main" id="{D2DA9474-1AB5-4A2D-BE2F-3F4C47DC5AF5}"/>
              </a:ext>
            </a:extLst>
          </p:cNvPr>
          <p:cNvSpPr/>
          <p:nvPr/>
        </p:nvSpPr>
        <p:spPr>
          <a:xfrm rot="16200000">
            <a:off x="3865083" y="3013992"/>
            <a:ext cx="3309266" cy="957942"/>
          </a:xfrm>
          <a:prstGeom prst="roundRect">
            <a:avLst/>
          </a:prstGeom>
          <a:solidFill>
            <a:schemeClr val="bg2">
              <a:lumMod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Spring System</a:t>
            </a:r>
          </a:p>
        </p:txBody>
      </p:sp>
      <p:sp>
        <p:nvSpPr>
          <p:cNvPr id="13" name="Rectangle: Rounded Corners 12">
            <a:extLst>
              <a:ext uri="{FF2B5EF4-FFF2-40B4-BE49-F238E27FC236}">
                <a16:creationId xmlns:a16="http://schemas.microsoft.com/office/drawing/2014/main" id="{8DE80F88-7849-49B6-AA9C-E0AF523AD7C4}"/>
              </a:ext>
            </a:extLst>
          </p:cNvPr>
          <p:cNvSpPr/>
          <p:nvPr/>
        </p:nvSpPr>
        <p:spPr>
          <a:xfrm rot="16200000">
            <a:off x="5780971" y="3013988"/>
            <a:ext cx="3309262" cy="957942"/>
          </a:xfrm>
          <a:prstGeom prst="roundRect">
            <a:avLst/>
          </a:prstGeom>
          <a:solidFill>
            <a:srgbClr val="0B3D9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Gas System</a:t>
            </a:r>
          </a:p>
        </p:txBody>
      </p:sp>
      <p:sp>
        <p:nvSpPr>
          <p:cNvPr id="15" name="Rectangle: Rounded Corners 14">
            <a:extLst>
              <a:ext uri="{FF2B5EF4-FFF2-40B4-BE49-F238E27FC236}">
                <a16:creationId xmlns:a16="http://schemas.microsoft.com/office/drawing/2014/main" id="{873546B9-69D4-43F7-AE4B-051B940D1CD1}"/>
              </a:ext>
            </a:extLst>
          </p:cNvPr>
          <p:cNvSpPr/>
          <p:nvPr/>
        </p:nvSpPr>
        <p:spPr>
          <a:xfrm rot="16200000">
            <a:off x="6738912" y="3013987"/>
            <a:ext cx="3309265" cy="957943"/>
          </a:xfrm>
          <a:prstGeom prst="roundRect">
            <a:avLst/>
          </a:prstGeom>
          <a:solidFill>
            <a:schemeClr val="accent1">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Secondary landing gear</a:t>
            </a:r>
          </a:p>
        </p:txBody>
      </p:sp>
      <p:sp>
        <p:nvSpPr>
          <p:cNvPr id="17" name="Rectangle: Rounded Corners 16">
            <a:extLst>
              <a:ext uri="{FF2B5EF4-FFF2-40B4-BE49-F238E27FC236}">
                <a16:creationId xmlns:a16="http://schemas.microsoft.com/office/drawing/2014/main" id="{6BFAA452-5470-4FFB-A6AD-C201F205DFE2}"/>
              </a:ext>
            </a:extLst>
          </p:cNvPr>
          <p:cNvSpPr/>
          <p:nvPr/>
        </p:nvSpPr>
        <p:spPr>
          <a:xfrm rot="16200000">
            <a:off x="7696859" y="3013984"/>
            <a:ext cx="3309260" cy="957943"/>
          </a:xfrm>
          <a:prstGeom prst="roundRect">
            <a:avLst/>
          </a:prstGeom>
          <a:solidFill>
            <a:srgbClr val="FF841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Rack and pinion</a:t>
            </a:r>
          </a:p>
        </p:txBody>
      </p:sp>
      <p:sp>
        <p:nvSpPr>
          <p:cNvPr id="20" name="Rectangle: Rounded Corners 19">
            <a:extLst>
              <a:ext uri="{FF2B5EF4-FFF2-40B4-BE49-F238E27FC236}">
                <a16:creationId xmlns:a16="http://schemas.microsoft.com/office/drawing/2014/main" id="{C7C2777A-6549-4D8B-94E9-6B06C1EC7FB2}"/>
              </a:ext>
            </a:extLst>
          </p:cNvPr>
          <p:cNvSpPr/>
          <p:nvPr/>
        </p:nvSpPr>
        <p:spPr>
          <a:xfrm>
            <a:off x="3124858" y="1085669"/>
            <a:ext cx="6705601" cy="75266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Concepts</a:t>
            </a:r>
          </a:p>
        </p:txBody>
      </p:sp>
      <p:sp>
        <p:nvSpPr>
          <p:cNvPr id="21" name="Rectangle: Rounded Corners 20">
            <a:extLst>
              <a:ext uri="{FF2B5EF4-FFF2-40B4-BE49-F238E27FC236}">
                <a16:creationId xmlns:a16="http://schemas.microsoft.com/office/drawing/2014/main" id="{48BEE4DD-92D1-404D-AAC5-F7F492842780}"/>
              </a:ext>
            </a:extLst>
          </p:cNvPr>
          <p:cNvSpPr/>
          <p:nvPr/>
        </p:nvSpPr>
        <p:spPr>
          <a:xfrm rot="16200000">
            <a:off x="574490" y="2597228"/>
            <a:ext cx="4061927" cy="10388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atin typeface="Arial" panose="020B0604020202020204" pitchFamily="34" charset="0"/>
              </a:rPr>
              <a:t>Datum(slider)</a:t>
            </a:r>
          </a:p>
        </p:txBody>
      </p:sp>
      <p:sp>
        <p:nvSpPr>
          <p:cNvPr id="11" name="Rectangle: Rounded Corners 10">
            <a:extLst>
              <a:ext uri="{FF2B5EF4-FFF2-40B4-BE49-F238E27FC236}">
                <a16:creationId xmlns:a16="http://schemas.microsoft.com/office/drawing/2014/main" id="{E91804A3-3316-4F84-9A30-51E61BA4661C}"/>
              </a:ext>
            </a:extLst>
          </p:cNvPr>
          <p:cNvSpPr/>
          <p:nvPr/>
        </p:nvSpPr>
        <p:spPr>
          <a:xfrm rot="16200000">
            <a:off x="4823026" y="3013992"/>
            <a:ext cx="3309266" cy="957942"/>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Tripod</a:t>
            </a:r>
          </a:p>
        </p:txBody>
      </p:sp>
      <p:pic>
        <p:nvPicPr>
          <p:cNvPr id="26" name="Graphic 25" descr="Clipboard Checked">
            <a:extLst>
              <a:ext uri="{FF2B5EF4-FFF2-40B4-BE49-F238E27FC236}">
                <a16:creationId xmlns:a16="http://schemas.microsoft.com/office/drawing/2014/main" id="{1CEB5B8D-3F73-4785-AEE7-C46B1CEC21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spTree>
    <p:extLst>
      <p:ext uri="{BB962C8B-B14F-4D97-AF65-F5344CB8AC3E}">
        <p14:creationId xmlns:p14="http://schemas.microsoft.com/office/powerpoint/2010/main" val="130207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1000"/>
                                        <p:tgtEl>
                                          <p:spTgt spid="15"/>
                                        </p:tgtEl>
                                      </p:cBhvr>
                                    </p:animEffect>
                                    <p:set>
                                      <p:cBhvr>
                                        <p:cTn id="12" dur="1" fill="hold">
                                          <p:stCondLst>
                                            <p:cond delay="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1000" fill="hold"/>
                                        <p:tgtEl>
                                          <p:spTgt spid="11"/>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5C8C9A-9AFF-4CFC-BAE7-58EC5BB71C70}"/>
              </a:ext>
            </a:extLst>
          </p:cNvPr>
          <p:cNvSpPr>
            <a:spLocks noGrp="1"/>
          </p:cNvSpPr>
          <p:nvPr>
            <p:ph type="sldNum" sz="quarter" idx="4"/>
          </p:nvPr>
        </p:nvSpPr>
        <p:spPr/>
        <p:txBody>
          <a:bodyPr/>
          <a:lstStyle/>
          <a:p>
            <a:r>
              <a:rPr lang="en-US"/>
              <a:t>18</a:t>
            </a:r>
          </a:p>
        </p:txBody>
      </p:sp>
      <p:sp>
        <p:nvSpPr>
          <p:cNvPr id="4" name="Content Placeholder 3">
            <a:extLst>
              <a:ext uri="{FF2B5EF4-FFF2-40B4-BE49-F238E27FC236}">
                <a16:creationId xmlns:a16="http://schemas.microsoft.com/office/drawing/2014/main" id="{64C00DDF-8479-401E-A1FD-2D07DAE7B814}"/>
              </a:ext>
            </a:extLst>
          </p:cNvPr>
          <p:cNvSpPr>
            <a:spLocks noGrp="1"/>
          </p:cNvSpPr>
          <p:nvPr>
            <p:ph sz="quarter" idx="11"/>
          </p:nvPr>
        </p:nvSpPr>
        <p:spPr/>
        <p:txBody>
          <a:bodyPr/>
          <a:lstStyle/>
          <a:p>
            <a:pPr algn="ctr"/>
            <a:r>
              <a:rPr lang="en-US"/>
              <a:t>James Evans</a:t>
            </a:r>
          </a:p>
        </p:txBody>
      </p:sp>
      <p:sp>
        <p:nvSpPr>
          <p:cNvPr id="11" name="Rectangle: Rounded Corners 10">
            <a:extLst>
              <a:ext uri="{FF2B5EF4-FFF2-40B4-BE49-F238E27FC236}">
                <a16:creationId xmlns:a16="http://schemas.microsoft.com/office/drawing/2014/main" id="{E91804A3-3316-4F84-9A30-51E61BA4661C}"/>
              </a:ext>
            </a:extLst>
          </p:cNvPr>
          <p:cNvSpPr/>
          <p:nvPr/>
        </p:nvSpPr>
        <p:spPr>
          <a:xfrm rot="16200000">
            <a:off x="2145906" y="2184049"/>
            <a:ext cx="4061916" cy="1038809"/>
          </a:xfrm>
          <a:prstGeom prst="roundRect">
            <a:avLst/>
          </a:prstGeom>
          <a:solidFill>
            <a:schemeClr val="bg1">
              <a:lumMod val="6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Datum(Tripod)</a:t>
            </a:r>
          </a:p>
        </p:txBody>
      </p:sp>
      <p:sp>
        <p:nvSpPr>
          <p:cNvPr id="17" name="Rectangle: Rounded Corners 16">
            <a:extLst>
              <a:ext uri="{FF2B5EF4-FFF2-40B4-BE49-F238E27FC236}">
                <a16:creationId xmlns:a16="http://schemas.microsoft.com/office/drawing/2014/main" id="{6BFAA452-5470-4FFB-A6AD-C201F205DFE2}"/>
              </a:ext>
            </a:extLst>
          </p:cNvPr>
          <p:cNvSpPr/>
          <p:nvPr/>
        </p:nvSpPr>
        <p:spPr>
          <a:xfrm rot="16200000">
            <a:off x="6394440" y="2600804"/>
            <a:ext cx="3309260" cy="957943"/>
          </a:xfrm>
          <a:prstGeom prst="roundRect">
            <a:avLst/>
          </a:prstGeom>
          <a:solidFill>
            <a:srgbClr val="FF841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Rack and pinion</a:t>
            </a:r>
          </a:p>
        </p:txBody>
      </p:sp>
      <p:sp>
        <p:nvSpPr>
          <p:cNvPr id="20" name="Rectangle: Rounded Corners 19">
            <a:extLst>
              <a:ext uri="{FF2B5EF4-FFF2-40B4-BE49-F238E27FC236}">
                <a16:creationId xmlns:a16="http://schemas.microsoft.com/office/drawing/2014/main" id="{C7C2777A-6549-4D8B-94E9-6B06C1EC7FB2}"/>
              </a:ext>
            </a:extLst>
          </p:cNvPr>
          <p:cNvSpPr/>
          <p:nvPr/>
        </p:nvSpPr>
        <p:spPr>
          <a:xfrm>
            <a:off x="4696271" y="672495"/>
            <a:ext cx="3831771" cy="752663"/>
          </a:xfrm>
          <a:prstGeom prst="round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Concepts</a:t>
            </a:r>
          </a:p>
        </p:txBody>
      </p:sp>
      <p:sp>
        <p:nvSpPr>
          <p:cNvPr id="5" name="Rectangle: Rounded Corners 4">
            <a:extLst>
              <a:ext uri="{FF2B5EF4-FFF2-40B4-BE49-F238E27FC236}">
                <a16:creationId xmlns:a16="http://schemas.microsoft.com/office/drawing/2014/main" id="{F91F1814-0AF6-423A-AC62-D1BA366EB730}"/>
              </a:ext>
            </a:extLst>
          </p:cNvPr>
          <p:cNvSpPr/>
          <p:nvPr/>
        </p:nvSpPr>
        <p:spPr>
          <a:xfrm rot="16200000">
            <a:off x="3520610" y="2600818"/>
            <a:ext cx="3309266" cy="957944"/>
          </a:xfrm>
          <a:prstGeom prst="roundRect">
            <a:avLst/>
          </a:prstGeom>
          <a:solidFill>
            <a:srgbClr val="FC3D2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Bottle Jack</a:t>
            </a:r>
          </a:p>
        </p:txBody>
      </p:sp>
      <p:sp>
        <p:nvSpPr>
          <p:cNvPr id="9" name="Rectangle: Rounded Corners 8">
            <a:extLst>
              <a:ext uri="{FF2B5EF4-FFF2-40B4-BE49-F238E27FC236}">
                <a16:creationId xmlns:a16="http://schemas.microsoft.com/office/drawing/2014/main" id="{D2DA9474-1AB5-4A2D-BE2F-3F4C47DC5AF5}"/>
              </a:ext>
            </a:extLst>
          </p:cNvPr>
          <p:cNvSpPr/>
          <p:nvPr/>
        </p:nvSpPr>
        <p:spPr>
          <a:xfrm rot="16200000">
            <a:off x="4478554" y="2600808"/>
            <a:ext cx="3309266" cy="957942"/>
          </a:xfrm>
          <a:prstGeom prst="roundRect">
            <a:avLst/>
          </a:prstGeom>
          <a:solidFill>
            <a:schemeClr val="bg2">
              <a:lumMod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Spring System</a:t>
            </a:r>
          </a:p>
        </p:txBody>
      </p:sp>
      <p:sp>
        <p:nvSpPr>
          <p:cNvPr id="13" name="Rectangle: Rounded Corners 12">
            <a:extLst>
              <a:ext uri="{FF2B5EF4-FFF2-40B4-BE49-F238E27FC236}">
                <a16:creationId xmlns:a16="http://schemas.microsoft.com/office/drawing/2014/main" id="{8DE80F88-7849-49B6-AA9C-E0AF523AD7C4}"/>
              </a:ext>
            </a:extLst>
          </p:cNvPr>
          <p:cNvSpPr/>
          <p:nvPr/>
        </p:nvSpPr>
        <p:spPr>
          <a:xfrm rot="16200000">
            <a:off x="5436495" y="2600810"/>
            <a:ext cx="3309262" cy="957942"/>
          </a:xfrm>
          <a:prstGeom prst="roundRect">
            <a:avLst/>
          </a:prstGeom>
          <a:solidFill>
            <a:srgbClr val="0B3D9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Gas System</a:t>
            </a:r>
          </a:p>
        </p:txBody>
      </p:sp>
      <p:pic>
        <p:nvPicPr>
          <p:cNvPr id="6" name="Graphic 5" descr="Clipboard Checked">
            <a:extLst>
              <a:ext uri="{FF2B5EF4-FFF2-40B4-BE49-F238E27FC236}">
                <a16:creationId xmlns:a16="http://schemas.microsoft.com/office/drawing/2014/main" id="{5B6D15CD-AD77-4C48-ACE9-EE034FBE4E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spTree>
    <p:extLst>
      <p:ext uri="{BB962C8B-B14F-4D97-AF65-F5344CB8AC3E}">
        <p14:creationId xmlns:p14="http://schemas.microsoft.com/office/powerpoint/2010/main" val="186490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5C8C9A-9AFF-4CFC-BAE7-58EC5BB71C70}"/>
              </a:ext>
            </a:extLst>
          </p:cNvPr>
          <p:cNvSpPr>
            <a:spLocks noGrp="1"/>
          </p:cNvSpPr>
          <p:nvPr>
            <p:ph type="sldNum" sz="quarter" idx="4"/>
          </p:nvPr>
        </p:nvSpPr>
        <p:spPr/>
        <p:txBody>
          <a:bodyPr/>
          <a:lstStyle/>
          <a:p>
            <a:r>
              <a:rPr lang="en-US"/>
              <a:t>18</a:t>
            </a:r>
          </a:p>
        </p:txBody>
      </p:sp>
      <p:sp>
        <p:nvSpPr>
          <p:cNvPr id="4" name="Content Placeholder 3">
            <a:extLst>
              <a:ext uri="{FF2B5EF4-FFF2-40B4-BE49-F238E27FC236}">
                <a16:creationId xmlns:a16="http://schemas.microsoft.com/office/drawing/2014/main" id="{64C00DDF-8479-401E-A1FD-2D07DAE7B814}"/>
              </a:ext>
            </a:extLst>
          </p:cNvPr>
          <p:cNvSpPr>
            <a:spLocks noGrp="1"/>
          </p:cNvSpPr>
          <p:nvPr>
            <p:ph sz="quarter" idx="11"/>
          </p:nvPr>
        </p:nvSpPr>
        <p:spPr/>
        <p:txBody>
          <a:bodyPr/>
          <a:lstStyle/>
          <a:p>
            <a:pPr algn="ctr"/>
            <a:r>
              <a:rPr lang="en-US"/>
              <a:t>James Evans</a:t>
            </a:r>
          </a:p>
        </p:txBody>
      </p:sp>
      <p:sp>
        <p:nvSpPr>
          <p:cNvPr id="5" name="Rectangle: Rounded Corners 4">
            <a:extLst>
              <a:ext uri="{FF2B5EF4-FFF2-40B4-BE49-F238E27FC236}">
                <a16:creationId xmlns:a16="http://schemas.microsoft.com/office/drawing/2014/main" id="{F91F1814-0AF6-423A-AC62-D1BA366EB730}"/>
              </a:ext>
            </a:extLst>
          </p:cNvPr>
          <p:cNvSpPr/>
          <p:nvPr/>
        </p:nvSpPr>
        <p:spPr>
          <a:xfrm rot="16200000">
            <a:off x="3520610" y="2600818"/>
            <a:ext cx="3309266" cy="957944"/>
          </a:xfrm>
          <a:prstGeom prst="roundRect">
            <a:avLst/>
          </a:prstGeom>
          <a:solidFill>
            <a:srgbClr val="FC3D2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Bottle Jack</a:t>
            </a:r>
          </a:p>
        </p:txBody>
      </p:sp>
      <p:sp>
        <p:nvSpPr>
          <p:cNvPr id="9" name="Rectangle: Rounded Corners 8">
            <a:extLst>
              <a:ext uri="{FF2B5EF4-FFF2-40B4-BE49-F238E27FC236}">
                <a16:creationId xmlns:a16="http://schemas.microsoft.com/office/drawing/2014/main" id="{D2DA9474-1AB5-4A2D-BE2F-3F4C47DC5AF5}"/>
              </a:ext>
            </a:extLst>
          </p:cNvPr>
          <p:cNvSpPr/>
          <p:nvPr/>
        </p:nvSpPr>
        <p:spPr>
          <a:xfrm rot="16200000">
            <a:off x="4478554" y="2600808"/>
            <a:ext cx="3309266" cy="957942"/>
          </a:xfrm>
          <a:prstGeom prst="roundRect">
            <a:avLst/>
          </a:prstGeom>
          <a:solidFill>
            <a:schemeClr val="bg2">
              <a:lumMod val="2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Spring System</a:t>
            </a:r>
          </a:p>
        </p:txBody>
      </p:sp>
      <p:sp>
        <p:nvSpPr>
          <p:cNvPr id="13" name="Rectangle: Rounded Corners 12">
            <a:extLst>
              <a:ext uri="{FF2B5EF4-FFF2-40B4-BE49-F238E27FC236}">
                <a16:creationId xmlns:a16="http://schemas.microsoft.com/office/drawing/2014/main" id="{8DE80F88-7849-49B6-AA9C-E0AF523AD7C4}"/>
              </a:ext>
            </a:extLst>
          </p:cNvPr>
          <p:cNvSpPr/>
          <p:nvPr/>
        </p:nvSpPr>
        <p:spPr>
          <a:xfrm rot="16200000">
            <a:off x="5436495" y="2600810"/>
            <a:ext cx="3309262" cy="957942"/>
          </a:xfrm>
          <a:prstGeom prst="roundRect">
            <a:avLst/>
          </a:prstGeom>
          <a:solidFill>
            <a:srgbClr val="0B3D9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rPr>
              <a:t>Gas System</a:t>
            </a:r>
          </a:p>
        </p:txBody>
      </p:sp>
      <p:sp>
        <p:nvSpPr>
          <p:cNvPr id="12" name="Title 4">
            <a:extLst>
              <a:ext uri="{FF2B5EF4-FFF2-40B4-BE49-F238E27FC236}">
                <a16:creationId xmlns:a16="http://schemas.microsoft.com/office/drawing/2014/main" id="{B3D6FFF0-D34E-42D2-AAB1-44C516B3AC46}"/>
              </a:ext>
            </a:extLst>
          </p:cNvPr>
          <p:cNvSpPr>
            <a:spLocks noGrp="1"/>
          </p:cNvSpPr>
          <p:nvPr>
            <p:ph type="title"/>
          </p:nvPr>
        </p:nvSpPr>
        <p:spPr>
          <a:xfrm>
            <a:off x="838200" y="365125"/>
            <a:ext cx="10515600" cy="1325563"/>
          </a:xfrm>
        </p:spPr>
        <p:txBody>
          <a:bodyPr/>
          <a:lstStyle/>
          <a:p>
            <a:pPr algn="ctr"/>
            <a:r>
              <a:rPr lang="en-US">
                <a:solidFill>
                  <a:srgbClr val="0543AD"/>
                </a:solidFill>
              </a:rPr>
              <a:t>Final Three Concepts</a:t>
            </a:r>
          </a:p>
        </p:txBody>
      </p:sp>
      <p:pic>
        <p:nvPicPr>
          <p:cNvPr id="6" name="Graphic 5" descr="Clipboard Checked">
            <a:extLst>
              <a:ext uri="{FF2B5EF4-FFF2-40B4-BE49-F238E27FC236}">
                <a16:creationId xmlns:a16="http://schemas.microsoft.com/office/drawing/2014/main" id="{0284DAB5-6BAA-46A7-9862-E788A09284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319087"/>
            <a:ext cx="1371600" cy="1371600"/>
          </a:xfrm>
          <a:prstGeom prst="rect">
            <a:avLst/>
          </a:prstGeom>
        </p:spPr>
      </p:pic>
    </p:spTree>
    <p:extLst>
      <p:ext uri="{BB962C8B-B14F-4D97-AF65-F5344CB8AC3E}">
        <p14:creationId xmlns:p14="http://schemas.microsoft.com/office/powerpoint/2010/main" val="15120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5400000">
                                      <p:cBhvr>
                                        <p:cTn id="6" dur="500" fill="hold"/>
                                        <p:tgtEl>
                                          <p:spTgt spid="5"/>
                                        </p:tgtEl>
                                        <p:attrNameLst>
                                          <p:attrName>r</p:attrName>
                                        </p:attrNameLst>
                                      </p:cBhvr>
                                    </p:animRot>
                                  </p:childTnLst>
                                </p:cTn>
                              </p:par>
                              <p:par>
                                <p:cTn id="7" presetID="8" presetClass="emph" presetSubtype="0" fill="hold" grpId="0" nodeType="withEffect">
                                  <p:stCondLst>
                                    <p:cond delay="0"/>
                                  </p:stCondLst>
                                  <p:childTnLst>
                                    <p:animRot by="5400000">
                                      <p:cBhvr>
                                        <p:cTn id="8" dur="500" fill="hold"/>
                                        <p:tgtEl>
                                          <p:spTgt spid="9"/>
                                        </p:tgtEl>
                                        <p:attrNameLst>
                                          <p:attrName>r</p:attrName>
                                        </p:attrNameLst>
                                      </p:cBhvr>
                                    </p:animRot>
                                  </p:childTnLst>
                                </p:cTn>
                              </p:par>
                              <p:par>
                                <p:cTn id="9" presetID="8" presetClass="emph" presetSubtype="0" fill="hold" grpId="0" nodeType="withEffect">
                                  <p:stCondLst>
                                    <p:cond delay="0"/>
                                  </p:stCondLst>
                                  <p:childTnLst>
                                    <p:animRot by="5400000">
                                      <p:cBhvr>
                                        <p:cTn id="10" dur="500" fill="hold"/>
                                        <p:tgtEl>
                                          <p:spTgt spid="13"/>
                                        </p:tgtEl>
                                        <p:attrNameLst>
                                          <p:attrName>r</p:attrName>
                                        </p:attrNameLst>
                                      </p:cBhvr>
                                    </p:animRot>
                                  </p:childTnLst>
                                </p:cTn>
                              </p:par>
                              <p:par>
                                <p:cTn id="11" presetID="42" presetClass="path" presetSubtype="0" accel="50000" decel="50000" fill="hold" grpId="1" nodeType="withEffect">
                                  <p:stCondLst>
                                    <p:cond delay="0"/>
                                  </p:stCondLst>
                                  <p:childTnLst>
                                    <p:animMotion origin="layout" path="M 0 0 L 0 0.25 E" pathEditMode="relative" ptsTypes="">
                                      <p:cBhvr>
                                        <p:cTn id="12" dur="2000" fill="hold"/>
                                        <p:tgtEl>
                                          <p:spTgt spid="9"/>
                                        </p:tgtEl>
                                        <p:attrNameLst>
                                          <p:attrName>ppt_x</p:attrName>
                                          <p:attrName>ppt_y</p:attrName>
                                        </p:attrNameLst>
                                      </p:cBhvr>
                                    </p:animMotion>
                                  </p:childTnLst>
                                </p:cTn>
                              </p:par>
                              <p:par>
                                <p:cTn id="13" presetID="42" presetClass="path" presetSubtype="0" accel="50000" decel="50000" fill="hold" grpId="1" nodeType="withEffect">
                                  <p:stCondLst>
                                    <p:cond delay="0"/>
                                  </p:stCondLst>
                                  <p:childTnLst>
                                    <p:animMotion origin="layout" path="M -6.25E-7 -4.07407E-6 L 0.225 -0.00069 " pathEditMode="relative" rAng="0" ptsTypes="AA">
                                      <p:cBhvr>
                                        <p:cTn id="14" dur="2000" fill="hold"/>
                                        <p:tgtEl>
                                          <p:spTgt spid="13"/>
                                        </p:tgtEl>
                                        <p:attrNameLst>
                                          <p:attrName>ppt_x</p:attrName>
                                          <p:attrName>ppt_y</p:attrName>
                                        </p:attrNameLst>
                                      </p:cBhvr>
                                      <p:rCtr x="11250" y="-46"/>
                                    </p:animMotion>
                                  </p:childTnLst>
                                </p:cTn>
                              </p:par>
                              <p:par>
                                <p:cTn id="15" presetID="42" presetClass="path" presetSubtype="0" accel="50000" decel="50000" fill="hold" grpId="1" nodeType="withEffect">
                                  <p:stCondLst>
                                    <p:cond delay="0"/>
                                  </p:stCondLst>
                                  <p:childTnLst>
                                    <p:animMotion origin="layout" path="M 8.33333E-7 -4.07407E-6 L -0.22617 0.00024 " pathEditMode="relative" rAng="0" ptsTypes="AA">
                                      <p:cBhvr>
                                        <p:cTn id="16" dur="2000" fill="hold"/>
                                        <p:tgtEl>
                                          <p:spTgt spid="5"/>
                                        </p:tgtEl>
                                        <p:attrNameLst>
                                          <p:attrName>ppt_x</p:attrName>
                                          <p:attrName>ppt_y</p:attrName>
                                        </p:attrNameLst>
                                      </p:cBhvr>
                                      <p:rCtr x="-11315" y="0"/>
                                    </p:animMotion>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9" grpId="1" animBg="1"/>
      <p:bldP spid="13" grpId="0" animBg="1"/>
      <p:bldP spid="13" grpId="1" animBg="1"/>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915460E8-0E27-4AF6-B707-AA2CC8DAB69F}"/>
              </a:ext>
            </a:extLst>
          </p:cNvPr>
          <p:cNvSpPr>
            <a:spLocks noGrp="1"/>
          </p:cNvSpPr>
          <p:nvPr>
            <p:ph type="title"/>
          </p:nvPr>
        </p:nvSpPr>
        <p:spPr>
          <a:xfrm>
            <a:off x="838200" y="365125"/>
            <a:ext cx="10515600" cy="1325563"/>
          </a:xfrm>
        </p:spPr>
        <p:txBody>
          <a:bodyPr/>
          <a:lstStyle/>
          <a:p>
            <a:pPr algn="ctr"/>
            <a:r>
              <a:rPr lang="en-US">
                <a:solidFill>
                  <a:srgbClr val="0543AD"/>
                </a:solidFill>
              </a:rPr>
              <a:t>Analytical Hierarchy Process</a:t>
            </a:r>
          </a:p>
        </p:txBody>
      </p:sp>
      <p:sp>
        <p:nvSpPr>
          <p:cNvPr id="6" name="TextBox 5">
            <a:extLst>
              <a:ext uri="{FF2B5EF4-FFF2-40B4-BE49-F238E27FC236}">
                <a16:creationId xmlns:a16="http://schemas.microsoft.com/office/drawing/2014/main" id="{4AACF886-5BF6-49E8-9A01-3697FB9409D6}"/>
              </a:ext>
            </a:extLst>
          </p:cNvPr>
          <p:cNvSpPr txBox="1"/>
          <p:nvPr/>
        </p:nvSpPr>
        <p:spPr>
          <a:xfrm>
            <a:off x="11681968" y="6197600"/>
            <a:ext cx="383438"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19</a:t>
            </a:r>
          </a:p>
        </p:txBody>
      </p:sp>
      <p:pic>
        <p:nvPicPr>
          <p:cNvPr id="8" name="Content Placeholder 2" descr="Users">
            <a:extLst>
              <a:ext uri="{FF2B5EF4-FFF2-40B4-BE49-F238E27FC236}">
                <a16:creationId xmlns:a16="http://schemas.microsoft.com/office/drawing/2014/main" id="{23A6A66D-6B61-407B-BD68-C50CF3A2BB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7188" y="714940"/>
            <a:ext cx="640080" cy="640080"/>
          </a:xfrm>
          <a:prstGeom prst="rect">
            <a:avLst/>
          </a:prstGeom>
        </p:spPr>
      </p:pic>
      <p:pic>
        <p:nvPicPr>
          <p:cNvPr id="9" name="Graphic 8" descr="Rocket">
            <a:extLst>
              <a:ext uri="{FF2B5EF4-FFF2-40B4-BE49-F238E27FC236}">
                <a16:creationId xmlns:a16="http://schemas.microsoft.com/office/drawing/2014/main" id="{270E297D-0F3A-4F07-890E-73975A9977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7188" y="109204"/>
            <a:ext cx="640080" cy="640080"/>
          </a:xfrm>
          <a:prstGeom prst="rect">
            <a:avLst/>
          </a:prstGeom>
        </p:spPr>
      </p:pic>
      <p:pic>
        <p:nvPicPr>
          <p:cNvPr id="11" name="Graphic 10" descr="Future">
            <a:extLst>
              <a:ext uri="{FF2B5EF4-FFF2-40B4-BE49-F238E27FC236}">
                <a16:creationId xmlns:a16="http://schemas.microsoft.com/office/drawing/2014/main" id="{6ABC7C82-1481-4A1A-955B-8A97B4C8E1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4193843"/>
            <a:ext cx="640080" cy="640080"/>
          </a:xfrm>
          <a:prstGeom prst="rect">
            <a:avLst/>
          </a:prstGeom>
        </p:spPr>
      </p:pic>
      <p:pic>
        <p:nvPicPr>
          <p:cNvPr id="12" name="Graphic 11" descr="Question Mark">
            <a:extLst>
              <a:ext uri="{FF2B5EF4-FFF2-40B4-BE49-F238E27FC236}">
                <a16:creationId xmlns:a16="http://schemas.microsoft.com/office/drawing/2014/main" id="{6B221FD8-A526-48CE-AEB0-DFABE047F5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7" y="4881807"/>
            <a:ext cx="640080" cy="640080"/>
          </a:xfrm>
          <a:prstGeom prst="rect">
            <a:avLst/>
          </a:prstGeom>
        </p:spPr>
      </p:pic>
      <p:pic>
        <p:nvPicPr>
          <p:cNvPr id="13" name="Graphic 12" descr="Puzzle">
            <a:extLst>
              <a:ext uri="{FF2B5EF4-FFF2-40B4-BE49-F238E27FC236}">
                <a16:creationId xmlns:a16="http://schemas.microsoft.com/office/drawing/2014/main" id="{995E21F0-77E0-41AA-A2AF-04D1116E0E4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8" y="1999750"/>
            <a:ext cx="640080" cy="640080"/>
          </a:xfrm>
          <a:prstGeom prst="rect">
            <a:avLst/>
          </a:prstGeom>
        </p:spPr>
      </p:pic>
      <p:pic>
        <p:nvPicPr>
          <p:cNvPr id="14" name="Graphic 13" descr="Lightbulb and gear">
            <a:extLst>
              <a:ext uri="{FF2B5EF4-FFF2-40B4-BE49-F238E27FC236}">
                <a16:creationId xmlns:a16="http://schemas.microsoft.com/office/drawing/2014/main" id="{0E054E0C-9BA8-48EE-8146-2BDFB68BF21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2647688"/>
            <a:ext cx="764521" cy="764521"/>
          </a:xfrm>
          <a:prstGeom prst="rect">
            <a:avLst/>
          </a:prstGeom>
        </p:spPr>
      </p:pic>
      <p:pic>
        <p:nvPicPr>
          <p:cNvPr id="5" name="Graphic 4" descr="Books">
            <a:extLst>
              <a:ext uri="{FF2B5EF4-FFF2-40B4-BE49-F238E27FC236}">
                <a16:creationId xmlns:a16="http://schemas.microsoft.com/office/drawing/2014/main" id="{BA0593CE-ADFC-4EF2-835B-3DA70A05F3A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7" y="1322046"/>
            <a:ext cx="640080" cy="640080"/>
          </a:xfrm>
          <a:prstGeom prst="rect">
            <a:avLst/>
          </a:prstGeom>
        </p:spPr>
      </p:pic>
      <p:pic>
        <p:nvPicPr>
          <p:cNvPr id="7" name="Graphic 6" descr="Clipboard Checked">
            <a:extLst>
              <a:ext uri="{FF2B5EF4-FFF2-40B4-BE49-F238E27FC236}">
                <a16:creationId xmlns:a16="http://schemas.microsoft.com/office/drawing/2014/main" id="{2A4639FE-8BDE-4FBB-9D9C-671D9ED3333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41125" y="3432425"/>
            <a:ext cx="764521" cy="709268"/>
          </a:xfrm>
          <a:prstGeom prst="rect">
            <a:avLst/>
          </a:prstGeom>
        </p:spPr>
      </p:pic>
      <p:pic>
        <p:nvPicPr>
          <p:cNvPr id="23" name="Graphic 22" descr="Clipboard Checked">
            <a:extLst>
              <a:ext uri="{FF2B5EF4-FFF2-40B4-BE49-F238E27FC236}">
                <a16:creationId xmlns:a16="http://schemas.microsoft.com/office/drawing/2014/main" id="{882331D0-3C2E-4340-BA3B-953B5BBAF7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38200" y="319087"/>
            <a:ext cx="1371600" cy="1371600"/>
          </a:xfrm>
          <a:prstGeom prst="rect">
            <a:avLst/>
          </a:prstGeom>
        </p:spPr>
      </p:pic>
      <p:sp>
        <p:nvSpPr>
          <p:cNvPr id="20" name="Rectangle 19">
            <a:hlinkClick r:id="rId18" action="ppaction://hlinksldjump"/>
            <a:extLst>
              <a:ext uri="{FF2B5EF4-FFF2-40B4-BE49-F238E27FC236}">
                <a16:creationId xmlns:a16="http://schemas.microsoft.com/office/drawing/2014/main" id="{98941901-D63A-48A2-8269-35B41350D661}"/>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hlinkClick r:id="rId19" action="ppaction://hlinksldjump"/>
            <a:extLst>
              <a:ext uri="{FF2B5EF4-FFF2-40B4-BE49-F238E27FC236}">
                <a16:creationId xmlns:a16="http://schemas.microsoft.com/office/drawing/2014/main" id="{E5CDF743-C2F6-4764-AB80-377D4A8B8CE2}"/>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Rectangle 26">
            <a:hlinkClick r:id="rId20" action="ppaction://hlinksldjump"/>
            <a:extLst>
              <a:ext uri="{FF2B5EF4-FFF2-40B4-BE49-F238E27FC236}">
                <a16:creationId xmlns:a16="http://schemas.microsoft.com/office/drawing/2014/main" id="{D90D726E-F6E6-406E-A552-8227C5664452}"/>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Rectangle 28">
            <a:hlinkClick r:id="" action="ppaction://noaction"/>
            <a:extLst>
              <a:ext uri="{FF2B5EF4-FFF2-40B4-BE49-F238E27FC236}">
                <a16:creationId xmlns:a16="http://schemas.microsoft.com/office/drawing/2014/main" id="{93E36E49-CF27-45CA-A6D6-932CA51D809E}"/>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1" name="Rectangle 30">
            <a:hlinkClick r:id="rId21" action="ppaction://hlinksldjump"/>
            <a:extLst>
              <a:ext uri="{FF2B5EF4-FFF2-40B4-BE49-F238E27FC236}">
                <a16:creationId xmlns:a16="http://schemas.microsoft.com/office/drawing/2014/main" id="{2DA585F7-FFD3-49B5-AC43-C1133B73B827}"/>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3" name="Rectangle 32">
            <a:hlinkClick r:id="rId22" action="ppaction://hlinksldjump"/>
            <a:extLst>
              <a:ext uri="{FF2B5EF4-FFF2-40B4-BE49-F238E27FC236}">
                <a16:creationId xmlns:a16="http://schemas.microsoft.com/office/drawing/2014/main" id="{43A89F81-2A83-4F28-BCF0-57CD45ECDD2B}"/>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5" name="Rectangle 34">
            <a:hlinkClick r:id="rId23" action="ppaction://hlinksldjump"/>
            <a:extLst>
              <a:ext uri="{FF2B5EF4-FFF2-40B4-BE49-F238E27FC236}">
                <a16:creationId xmlns:a16="http://schemas.microsoft.com/office/drawing/2014/main" id="{A24040C8-DC49-4BD9-AF8D-72BD6BB2B9FD}"/>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7" name="Rectangle 36">
            <a:hlinkClick r:id="rId24" action="ppaction://hlinksldjump"/>
            <a:extLst>
              <a:ext uri="{FF2B5EF4-FFF2-40B4-BE49-F238E27FC236}">
                <a16:creationId xmlns:a16="http://schemas.microsoft.com/office/drawing/2014/main" id="{57EE3281-9B8B-4503-8EAB-04464AEB0380}"/>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4" name="Picture 3">
            <a:extLst>
              <a:ext uri="{FF2B5EF4-FFF2-40B4-BE49-F238E27FC236}">
                <a16:creationId xmlns:a16="http://schemas.microsoft.com/office/drawing/2014/main" id="{0BF6CFBF-1B9D-42AC-B88D-368CB59B6ED7}"/>
              </a:ext>
            </a:extLst>
          </p:cNvPr>
          <p:cNvPicPr>
            <a:picLocks noChangeAspect="1"/>
          </p:cNvPicPr>
          <p:nvPr/>
        </p:nvPicPr>
        <p:blipFill>
          <a:blip r:embed="rId25"/>
          <a:stretch>
            <a:fillRect/>
          </a:stretch>
        </p:blipFill>
        <p:spPr>
          <a:xfrm>
            <a:off x="2209800" y="1906405"/>
            <a:ext cx="7792616" cy="1559708"/>
          </a:xfrm>
          <a:prstGeom prst="rect">
            <a:avLst/>
          </a:prstGeom>
        </p:spPr>
      </p:pic>
      <p:pic>
        <p:nvPicPr>
          <p:cNvPr id="10" name="Picture 9">
            <a:extLst>
              <a:ext uri="{FF2B5EF4-FFF2-40B4-BE49-F238E27FC236}">
                <a16:creationId xmlns:a16="http://schemas.microsoft.com/office/drawing/2014/main" id="{BF36219E-3AA6-4E62-A1C0-CE1FF93265C1}"/>
              </a:ext>
            </a:extLst>
          </p:cNvPr>
          <p:cNvPicPr>
            <a:picLocks noChangeAspect="1"/>
          </p:cNvPicPr>
          <p:nvPr/>
        </p:nvPicPr>
        <p:blipFill>
          <a:blip r:embed="rId26"/>
          <a:stretch>
            <a:fillRect/>
          </a:stretch>
        </p:blipFill>
        <p:spPr>
          <a:xfrm>
            <a:off x="4920126" y="3962179"/>
            <a:ext cx="2351747" cy="1559708"/>
          </a:xfrm>
          <a:prstGeom prst="rect">
            <a:avLst/>
          </a:prstGeom>
        </p:spPr>
      </p:pic>
      <p:sp>
        <p:nvSpPr>
          <p:cNvPr id="26" name="Content Placeholder 3">
            <a:extLst>
              <a:ext uri="{FF2B5EF4-FFF2-40B4-BE49-F238E27FC236}">
                <a16:creationId xmlns:a16="http://schemas.microsoft.com/office/drawing/2014/main" id="{6216F8C3-BDE8-4E8F-9C84-EE6FC2F6248F}"/>
              </a:ext>
            </a:extLst>
          </p:cNvPr>
          <p:cNvSpPr txBox="1">
            <a:spLocks/>
          </p:cNvSpPr>
          <p:nvPr/>
        </p:nvSpPr>
        <p:spPr>
          <a:xfrm>
            <a:off x="10363200" y="5611399"/>
            <a:ext cx="1828800" cy="3108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James Evans</a:t>
            </a:r>
          </a:p>
        </p:txBody>
      </p:sp>
    </p:spTree>
    <p:extLst>
      <p:ext uri="{BB962C8B-B14F-4D97-AF65-F5344CB8AC3E}">
        <p14:creationId xmlns:p14="http://schemas.microsoft.com/office/powerpoint/2010/main" val="2354460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r>
              <a:rPr lang="en-US"/>
              <a:t>9</a:t>
            </a:r>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a:lstStyle/>
          <a:p>
            <a:pPr algn="ctr"/>
            <a:r>
              <a:rPr lang="en-US"/>
              <a:t>Dalton LeClair</a:t>
            </a:r>
          </a:p>
        </p:txBody>
      </p:sp>
      <p:sp>
        <p:nvSpPr>
          <p:cNvPr id="48" name="Rectangle 47">
            <a:hlinkClick r:id="" action="ppaction://noaction"/>
            <a:extLst>
              <a:ext uri="{FF2B5EF4-FFF2-40B4-BE49-F238E27FC236}">
                <a16:creationId xmlns:a16="http://schemas.microsoft.com/office/drawing/2014/main" id="{E9955A7E-C2B6-4DF0-9C3E-0B260088CEB5}"/>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2" name="Rectangle 51">
            <a:hlinkClick r:id="rId3" action="ppaction://hlinksldjump"/>
            <a:extLst>
              <a:ext uri="{FF2B5EF4-FFF2-40B4-BE49-F238E27FC236}">
                <a16:creationId xmlns:a16="http://schemas.microsoft.com/office/drawing/2014/main" id="{AC4B5B51-065B-4D58-9212-537AA7722B29}"/>
              </a:ext>
            </a:extLst>
          </p:cNvPr>
          <p:cNvSpPr/>
          <p:nvPr/>
        </p:nvSpPr>
        <p:spPr>
          <a:xfrm>
            <a:off x="11417808" y="48700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aphicFrame>
        <p:nvGraphicFramePr>
          <p:cNvPr id="2" name="Diagram 1">
            <a:extLst>
              <a:ext uri="{FF2B5EF4-FFF2-40B4-BE49-F238E27FC236}">
                <a16:creationId xmlns:a16="http://schemas.microsoft.com/office/drawing/2014/main" id="{D98AB6EE-A670-405B-8DC1-5162BB181B2B}"/>
              </a:ext>
            </a:extLst>
          </p:cNvPr>
          <p:cNvGraphicFramePr/>
          <p:nvPr>
            <p:extLst>
              <p:ext uri="{D42A27DB-BD31-4B8C-83A1-F6EECF244321}">
                <p14:modId xmlns:p14="http://schemas.microsoft.com/office/powerpoint/2010/main" val="1775388834"/>
              </p:ext>
            </p:extLst>
          </p:nvPr>
        </p:nvGraphicFramePr>
        <p:xfrm>
          <a:off x="1677971" y="627073"/>
          <a:ext cx="8836058" cy="50022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Puzzle">
            <a:extLst>
              <a:ext uri="{FF2B5EF4-FFF2-40B4-BE49-F238E27FC236}">
                <a16:creationId xmlns:a16="http://schemas.microsoft.com/office/drawing/2014/main" id="{F6CAEB1E-6E51-476B-A657-BB457B62518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27665" y="456406"/>
            <a:ext cx="1828800" cy="1828800"/>
          </a:xfrm>
          <a:prstGeom prst="rect">
            <a:avLst/>
          </a:prstGeom>
        </p:spPr>
      </p:pic>
      <p:pic>
        <p:nvPicPr>
          <p:cNvPr id="22" name="Content Placeholder 2" descr="Users">
            <a:extLst>
              <a:ext uri="{FF2B5EF4-FFF2-40B4-BE49-F238E27FC236}">
                <a16:creationId xmlns:a16="http://schemas.microsoft.com/office/drawing/2014/main" id="{DF38FC0A-A9C6-41C6-9279-3C633CA9FF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8" y="714940"/>
            <a:ext cx="640080" cy="640080"/>
          </a:xfrm>
          <a:prstGeom prst="rect">
            <a:avLst/>
          </a:prstGeom>
        </p:spPr>
      </p:pic>
      <p:pic>
        <p:nvPicPr>
          <p:cNvPr id="23" name="Graphic 22" descr="Rocket">
            <a:extLst>
              <a:ext uri="{FF2B5EF4-FFF2-40B4-BE49-F238E27FC236}">
                <a16:creationId xmlns:a16="http://schemas.microsoft.com/office/drawing/2014/main" id="{3FAF3EA1-41E2-43CA-A780-F0B5C97C52D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09204"/>
            <a:ext cx="640080" cy="640080"/>
          </a:xfrm>
          <a:prstGeom prst="rect">
            <a:avLst/>
          </a:prstGeom>
        </p:spPr>
      </p:pic>
      <p:pic>
        <p:nvPicPr>
          <p:cNvPr id="25" name="Graphic 24" descr="Future">
            <a:extLst>
              <a:ext uri="{FF2B5EF4-FFF2-40B4-BE49-F238E27FC236}">
                <a16:creationId xmlns:a16="http://schemas.microsoft.com/office/drawing/2014/main" id="{12DC21A0-288F-4654-A437-662BC8F7A8A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4193843"/>
            <a:ext cx="640080" cy="640080"/>
          </a:xfrm>
          <a:prstGeom prst="rect">
            <a:avLst/>
          </a:prstGeom>
        </p:spPr>
      </p:pic>
      <p:pic>
        <p:nvPicPr>
          <p:cNvPr id="27" name="Graphic 26" descr="Question Mark">
            <a:extLst>
              <a:ext uri="{FF2B5EF4-FFF2-40B4-BE49-F238E27FC236}">
                <a16:creationId xmlns:a16="http://schemas.microsoft.com/office/drawing/2014/main" id="{5B23FCF0-CE33-45B9-89E6-A04D8E71648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7" y="4881807"/>
            <a:ext cx="640080" cy="640080"/>
          </a:xfrm>
          <a:prstGeom prst="rect">
            <a:avLst/>
          </a:prstGeom>
        </p:spPr>
      </p:pic>
      <p:pic>
        <p:nvPicPr>
          <p:cNvPr id="29" name="Graphic 28" descr="Puzzle">
            <a:extLst>
              <a:ext uri="{FF2B5EF4-FFF2-40B4-BE49-F238E27FC236}">
                <a16:creationId xmlns:a16="http://schemas.microsoft.com/office/drawing/2014/main" id="{4B005207-C465-47A8-A753-352B36B73D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1999750"/>
            <a:ext cx="640080" cy="640080"/>
          </a:xfrm>
          <a:prstGeom prst="rect">
            <a:avLst/>
          </a:prstGeom>
        </p:spPr>
      </p:pic>
      <p:pic>
        <p:nvPicPr>
          <p:cNvPr id="31" name="Graphic 30" descr="Lightbulb and gear">
            <a:extLst>
              <a:ext uri="{FF2B5EF4-FFF2-40B4-BE49-F238E27FC236}">
                <a16:creationId xmlns:a16="http://schemas.microsoft.com/office/drawing/2014/main" id="{A9D96CF9-5FEC-4A09-96F8-912349E58E0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34967" y="2647688"/>
            <a:ext cx="764521" cy="764521"/>
          </a:xfrm>
          <a:prstGeom prst="rect">
            <a:avLst/>
          </a:prstGeom>
        </p:spPr>
      </p:pic>
      <p:pic>
        <p:nvPicPr>
          <p:cNvPr id="33" name="Graphic 32" descr="Clipboard Checked">
            <a:extLst>
              <a:ext uri="{FF2B5EF4-FFF2-40B4-BE49-F238E27FC236}">
                <a16:creationId xmlns:a16="http://schemas.microsoft.com/office/drawing/2014/main" id="{1D21CCED-3610-43AB-8C2A-382A2B6C660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441125" y="3432425"/>
            <a:ext cx="764521" cy="709268"/>
          </a:xfrm>
          <a:prstGeom prst="rect">
            <a:avLst/>
          </a:prstGeom>
        </p:spPr>
      </p:pic>
      <p:pic>
        <p:nvPicPr>
          <p:cNvPr id="5" name="Graphic 4" descr="Books">
            <a:extLst>
              <a:ext uri="{FF2B5EF4-FFF2-40B4-BE49-F238E27FC236}">
                <a16:creationId xmlns:a16="http://schemas.microsoft.com/office/drawing/2014/main" id="{40BEA817-3054-42F2-AAA8-0C3E60CBD67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497187" y="1322046"/>
            <a:ext cx="640080" cy="640080"/>
          </a:xfrm>
          <a:prstGeom prst="rect">
            <a:avLst/>
          </a:prstGeom>
        </p:spPr>
      </p:pic>
      <p:sp>
        <p:nvSpPr>
          <p:cNvPr id="6" name="Rectangle 5">
            <a:hlinkClick r:id="rId25" action="ppaction://hlinksldjump"/>
            <a:extLst>
              <a:ext uri="{FF2B5EF4-FFF2-40B4-BE49-F238E27FC236}">
                <a16:creationId xmlns:a16="http://schemas.microsoft.com/office/drawing/2014/main" id="{A94A30C2-12FF-413A-ADBC-CAFB72ABE0F9}"/>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 name="Rectangle 6">
            <a:hlinkClick r:id="rId26" action="ppaction://hlinksldjump"/>
            <a:extLst>
              <a:ext uri="{FF2B5EF4-FFF2-40B4-BE49-F238E27FC236}">
                <a16:creationId xmlns:a16="http://schemas.microsoft.com/office/drawing/2014/main" id="{6D53B2B7-1F19-4740-B910-5905FB656BFA}"/>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Rectangle 8">
            <a:hlinkClick r:id="rId27" action="ppaction://hlinksldjump"/>
            <a:extLst>
              <a:ext uri="{FF2B5EF4-FFF2-40B4-BE49-F238E27FC236}">
                <a16:creationId xmlns:a16="http://schemas.microsoft.com/office/drawing/2014/main" id="{1C2600FE-04FD-482F-9399-F16E3EA02350}"/>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635526BE-B69A-4170-B0A9-557D5CFDD9D4}"/>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3" action="ppaction://hlinksldjump"/>
            <a:extLst>
              <a:ext uri="{FF2B5EF4-FFF2-40B4-BE49-F238E27FC236}">
                <a16:creationId xmlns:a16="http://schemas.microsoft.com/office/drawing/2014/main" id="{78B3A635-1CDD-41F0-A63A-A205D5B0EC5D}"/>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rId28" action="ppaction://hlinksldjump"/>
            <a:extLst>
              <a:ext uri="{FF2B5EF4-FFF2-40B4-BE49-F238E27FC236}">
                <a16:creationId xmlns:a16="http://schemas.microsoft.com/office/drawing/2014/main" id="{BE54D038-11A2-4E61-830D-45DFBC999101}"/>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hlinkClick r:id="rId29" action="ppaction://hlinksldjump"/>
            <a:extLst>
              <a:ext uri="{FF2B5EF4-FFF2-40B4-BE49-F238E27FC236}">
                <a16:creationId xmlns:a16="http://schemas.microsoft.com/office/drawing/2014/main" id="{E3AF5954-00F5-41D0-BE32-6CF4023B78DD}"/>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hlinkClick r:id="rId30" action="ppaction://hlinksldjump"/>
            <a:extLst>
              <a:ext uri="{FF2B5EF4-FFF2-40B4-BE49-F238E27FC236}">
                <a16:creationId xmlns:a16="http://schemas.microsoft.com/office/drawing/2014/main" id="{F5A3CFEF-86A7-4E39-833A-EB3DCD72C8C0}"/>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669251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E9E202D-B0D9-467F-8CB7-A6850F2FACD8}"/>
              </a:ext>
            </a:extLst>
          </p:cNvPr>
          <p:cNvSpPr>
            <a:spLocks noGrp="1"/>
          </p:cNvSpPr>
          <p:nvPr>
            <p:ph type="title"/>
          </p:nvPr>
        </p:nvSpPr>
        <p:spPr>
          <a:xfrm>
            <a:off x="1993900" y="1987978"/>
            <a:ext cx="10515600" cy="1313714"/>
          </a:xfrm>
        </p:spPr>
        <p:txBody>
          <a:bodyPr/>
          <a:lstStyle/>
          <a:p>
            <a:r>
              <a:rPr lang="en-US">
                <a:solidFill>
                  <a:srgbClr val="0B3D91"/>
                </a:solidFill>
                <a:latin typeface="Arial"/>
                <a:cs typeface="Arial"/>
              </a:rPr>
              <a:t>Concept Generation</a:t>
            </a:r>
            <a:endParaRPr lang="en-US">
              <a:solidFill>
                <a:srgbClr val="0B3D91"/>
              </a:solidFill>
            </a:endParaRPr>
          </a:p>
        </p:txBody>
      </p:sp>
      <p:sp>
        <p:nvSpPr>
          <p:cNvPr id="3" name="Slide Number Placeholder 2">
            <a:extLst>
              <a:ext uri="{FF2B5EF4-FFF2-40B4-BE49-F238E27FC236}">
                <a16:creationId xmlns:a16="http://schemas.microsoft.com/office/drawing/2014/main" id="{3CCA516C-FA78-4153-BE55-9E46A8334943}"/>
              </a:ext>
            </a:extLst>
          </p:cNvPr>
          <p:cNvSpPr>
            <a:spLocks noGrp="1"/>
          </p:cNvSpPr>
          <p:nvPr>
            <p:ph type="sldNum" sz="quarter" idx="4"/>
          </p:nvPr>
        </p:nvSpPr>
        <p:spPr/>
        <p:txBody>
          <a:bodyPr/>
          <a:lstStyle/>
          <a:p>
            <a:r>
              <a:rPr lang="en-US"/>
              <a:t>10</a:t>
            </a:r>
          </a:p>
        </p:txBody>
      </p:sp>
      <p:sp>
        <p:nvSpPr>
          <p:cNvPr id="44" name="Rectangle 43">
            <a:hlinkClick r:id="" action="ppaction://noaction"/>
            <a:extLst>
              <a:ext uri="{FF2B5EF4-FFF2-40B4-BE49-F238E27FC236}">
                <a16:creationId xmlns:a16="http://schemas.microsoft.com/office/drawing/2014/main" id="{0BBEF5E6-1849-4861-B4E9-F529597B956B}"/>
              </a:ext>
            </a:extLst>
          </p:cNvPr>
          <p:cNvSpPr/>
          <p:nvPr/>
        </p:nvSpPr>
        <p:spPr>
          <a:xfrm>
            <a:off x="11417808" y="350451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8" name="Rectangle 47">
            <a:hlinkClick r:id="rId3" action="ppaction://hlinksldjump"/>
            <a:extLst>
              <a:ext uri="{FF2B5EF4-FFF2-40B4-BE49-F238E27FC236}">
                <a16:creationId xmlns:a16="http://schemas.microsoft.com/office/drawing/2014/main" id="{F3E02B5A-796B-4FDE-A19E-26D676CF6660}"/>
              </a:ext>
            </a:extLst>
          </p:cNvPr>
          <p:cNvSpPr/>
          <p:nvPr/>
        </p:nvSpPr>
        <p:spPr>
          <a:xfrm>
            <a:off x="11417808" y="48700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 name="Graphic 1" descr="Lightbulb and gear">
            <a:extLst>
              <a:ext uri="{FF2B5EF4-FFF2-40B4-BE49-F238E27FC236}">
                <a16:creationId xmlns:a16="http://schemas.microsoft.com/office/drawing/2014/main" id="{B5C1C5E8-534F-4A19-9CE8-1380B93149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0"/>
            <a:ext cx="2286000" cy="2286000"/>
          </a:xfrm>
          <a:prstGeom prst="rect">
            <a:avLst/>
          </a:prstGeom>
        </p:spPr>
      </p:pic>
      <p:pic>
        <p:nvPicPr>
          <p:cNvPr id="23" name="Content Placeholder 2" descr="Users">
            <a:extLst>
              <a:ext uri="{FF2B5EF4-FFF2-40B4-BE49-F238E27FC236}">
                <a16:creationId xmlns:a16="http://schemas.microsoft.com/office/drawing/2014/main" id="{4E943158-410C-47F6-AF7D-6CE7CE3313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714940"/>
            <a:ext cx="640080" cy="640080"/>
          </a:xfrm>
          <a:prstGeom prst="rect">
            <a:avLst/>
          </a:prstGeom>
        </p:spPr>
      </p:pic>
      <p:pic>
        <p:nvPicPr>
          <p:cNvPr id="25" name="Graphic 24" descr="Rocket">
            <a:extLst>
              <a:ext uri="{FF2B5EF4-FFF2-40B4-BE49-F238E27FC236}">
                <a16:creationId xmlns:a16="http://schemas.microsoft.com/office/drawing/2014/main" id="{54719C2B-A073-48C9-9927-179AADC474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109204"/>
            <a:ext cx="640080" cy="640080"/>
          </a:xfrm>
          <a:prstGeom prst="rect">
            <a:avLst/>
          </a:prstGeom>
        </p:spPr>
      </p:pic>
      <p:pic>
        <p:nvPicPr>
          <p:cNvPr id="29" name="Graphic 28" descr="Future">
            <a:extLst>
              <a:ext uri="{FF2B5EF4-FFF2-40B4-BE49-F238E27FC236}">
                <a16:creationId xmlns:a16="http://schemas.microsoft.com/office/drawing/2014/main" id="{5E4C3885-75F9-4B28-9B62-52FFFED1CE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8" y="4193843"/>
            <a:ext cx="640080" cy="640080"/>
          </a:xfrm>
          <a:prstGeom prst="rect">
            <a:avLst/>
          </a:prstGeom>
        </p:spPr>
      </p:pic>
      <p:pic>
        <p:nvPicPr>
          <p:cNvPr id="31" name="Graphic 30" descr="Question Mark">
            <a:extLst>
              <a:ext uri="{FF2B5EF4-FFF2-40B4-BE49-F238E27FC236}">
                <a16:creationId xmlns:a16="http://schemas.microsoft.com/office/drawing/2014/main" id="{ACA5997F-5016-4980-BB34-84F69C9DA00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7" y="4881807"/>
            <a:ext cx="640080" cy="640080"/>
          </a:xfrm>
          <a:prstGeom prst="rect">
            <a:avLst/>
          </a:prstGeom>
        </p:spPr>
      </p:pic>
      <p:pic>
        <p:nvPicPr>
          <p:cNvPr id="33" name="Graphic 32" descr="Puzzle">
            <a:extLst>
              <a:ext uri="{FF2B5EF4-FFF2-40B4-BE49-F238E27FC236}">
                <a16:creationId xmlns:a16="http://schemas.microsoft.com/office/drawing/2014/main" id="{4A9430C4-D2EB-42D2-86E9-87F5BF0BF65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8" y="1999750"/>
            <a:ext cx="640080" cy="640080"/>
          </a:xfrm>
          <a:prstGeom prst="rect">
            <a:avLst/>
          </a:prstGeom>
        </p:spPr>
      </p:pic>
      <p:pic>
        <p:nvPicPr>
          <p:cNvPr id="35" name="Graphic 34" descr="Lightbulb and gear">
            <a:extLst>
              <a:ext uri="{FF2B5EF4-FFF2-40B4-BE49-F238E27FC236}">
                <a16:creationId xmlns:a16="http://schemas.microsoft.com/office/drawing/2014/main" id="{14DCB87A-B10E-4279-B497-76A3E02F19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4967" y="2647688"/>
            <a:ext cx="764521" cy="764521"/>
          </a:xfrm>
          <a:prstGeom prst="rect">
            <a:avLst/>
          </a:prstGeom>
        </p:spPr>
      </p:pic>
      <p:pic>
        <p:nvPicPr>
          <p:cNvPr id="37" name="Graphic 36" descr="Clipboard Checked">
            <a:extLst>
              <a:ext uri="{FF2B5EF4-FFF2-40B4-BE49-F238E27FC236}">
                <a16:creationId xmlns:a16="http://schemas.microsoft.com/office/drawing/2014/main" id="{4312780C-EDEE-4917-B4B9-FF2020F44B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41125" y="3432425"/>
            <a:ext cx="764521" cy="709268"/>
          </a:xfrm>
          <a:prstGeom prst="rect">
            <a:avLst/>
          </a:prstGeom>
        </p:spPr>
      </p:pic>
      <p:pic>
        <p:nvPicPr>
          <p:cNvPr id="4" name="Graphic 3" descr="Books">
            <a:extLst>
              <a:ext uri="{FF2B5EF4-FFF2-40B4-BE49-F238E27FC236}">
                <a16:creationId xmlns:a16="http://schemas.microsoft.com/office/drawing/2014/main" id="{E15A36C7-DA0A-4A71-85B9-28DBE2E11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97187" y="1322046"/>
            <a:ext cx="640080" cy="640080"/>
          </a:xfrm>
          <a:prstGeom prst="rect">
            <a:avLst/>
          </a:prstGeom>
        </p:spPr>
      </p:pic>
      <p:sp>
        <p:nvSpPr>
          <p:cNvPr id="5" name="Rectangle 4">
            <a:hlinkClick r:id="rId20" action="ppaction://hlinksldjump"/>
            <a:extLst>
              <a:ext uri="{FF2B5EF4-FFF2-40B4-BE49-F238E27FC236}">
                <a16:creationId xmlns:a16="http://schemas.microsoft.com/office/drawing/2014/main" id="{2865CCB4-5CCE-4010-8BF7-D39EA8724581}"/>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Rectangle 7">
            <a:hlinkClick r:id="rId21" action="ppaction://hlinksldjump"/>
            <a:extLst>
              <a:ext uri="{FF2B5EF4-FFF2-40B4-BE49-F238E27FC236}">
                <a16:creationId xmlns:a16="http://schemas.microsoft.com/office/drawing/2014/main" id="{A14CDB26-307A-4D0D-AF6D-7658AF467A31}"/>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Rectangle 8">
            <a:hlinkClick r:id="rId22" action="ppaction://hlinksldjump"/>
            <a:extLst>
              <a:ext uri="{FF2B5EF4-FFF2-40B4-BE49-F238E27FC236}">
                <a16:creationId xmlns:a16="http://schemas.microsoft.com/office/drawing/2014/main" id="{A7358B7F-F6F3-4F2D-9ABE-328E1B21F30E}"/>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a:hlinkClick r:id="" action="ppaction://noaction"/>
            <a:extLst>
              <a:ext uri="{FF2B5EF4-FFF2-40B4-BE49-F238E27FC236}">
                <a16:creationId xmlns:a16="http://schemas.microsoft.com/office/drawing/2014/main" id="{EC36E52C-1FFF-407B-8AF2-D63CEABDE572}"/>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hlinkClick r:id="rId3" action="ppaction://hlinksldjump"/>
            <a:extLst>
              <a:ext uri="{FF2B5EF4-FFF2-40B4-BE49-F238E27FC236}">
                <a16:creationId xmlns:a16="http://schemas.microsoft.com/office/drawing/2014/main" id="{D04B5469-36B9-4D48-8652-A29A2E8C693C}"/>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a:hlinkClick r:id="rId23" action="ppaction://hlinksldjump"/>
            <a:extLst>
              <a:ext uri="{FF2B5EF4-FFF2-40B4-BE49-F238E27FC236}">
                <a16:creationId xmlns:a16="http://schemas.microsoft.com/office/drawing/2014/main" id="{B8F6E6E1-1014-4970-8420-FC998EBFD12B}"/>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 name="Rectangle 12">
            <a:hlinkClick r:id="rId24" action="ppaction://hlinksldjump"/>
            <a:extLst>
              <a:ext uri="{FF2B5EF4-FFF2-40B4-BE49-F238E27FC236}">
                <a16:creationId xmlns:a16="http://schemas.microsoft.com/office/drawing/2014/main" id="{244DE9AA-A194-4EA7-9B38-89AAB9D016C8}"/>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hlinkClick r:id="rId25" action="ppaction://hlinksldjump"/>
            <a:extLst>
              <a:ext uri="{FF2B5EF4-FFF2-40B4-BE49-F238E27FC236}">
                <a16:creationId xmlns:a16="http://schemas.microsoft.com/office/drawing/2014/main" id="{2398C4BE-9844-4AA0-89DA-0805AEDCB2F2}"/>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55" name="Content Placeholder 19">
            <a:extLst>
              <a:ext uri="{FF2B5EF4-FFF2-40B4-BE49-F238E27FC236}">
                <a16:creationId xmlns:a16="http://schemas.microsoft.com/office/drawing/2014/main" id="{45A833E6-2FE7-4848-8FD0-C8BC18F85D87}"/>
              </a:ext>
            </a:extLst>
          </p:cNvPr>
          <p:cNvSpPr txBox="1">
            <a:spLocks/>
          </p:cNvSpPr>
          <p:nvPr/>
        </p:nvSpPr>
        <p:spPr>
          <a:xfrm>
            <a:off x="10363200" y="5611399"/>
            <a:ext cx="1828800"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a:latin typeface="Arial"/>
                <a:cs typeface="Arial"/>
              </a:rPr>
              <a:t>Dalton LeClair</a:t>
            </a:r>
            <a:endParaRPr lang="en-US" sz="1400"/>
          </a:p>
        </p:txBody>
      </p:sp>
    </p:spTree>
    <p:extLst>
      <p:ext uri="{BB962C8B-B14F-4D97-AF65-F5344CB8AC3E}">
        <p14:creationId xmlns:p14="http://schemas.microsoft.com/office/powerpoint/2010/main" val="2319848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FE36423-7221-4246-8B61-DFF8A3C37314}"/>
              </a:ext>
            </a:extLst>
          </p:cNvPr>
          <p:cNvSpPr/>
          <p:nvPr/>
        </p:nvSpPr>
        <p:spPr>
          <a:xfrm>
            <a:off x="103897" y="1871458"/>
            <a:ext cx="3739662" cy="1574333"/>
          </a:xfrm>
          <a:prstGeom prst="round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5760" rtlCol="0" anchor="ctr"/>
          <a:lstStyle/>
          <a:p>
            <a:pPr marL="0" indent="0" algn="ctr">
              <a:lnSpc>
                <a:spcPct val="110000"/>
              </a:lnSpc>
              <a:buNone/>
            </a:pPr>
            <a:r>
              <a:rPr lang="en-US" sz="2400" b="1">
                <a:solidFill>
                  <a:schemeClr val="bg1"/>
                </a:solidFill>
                <a:latin typeface="Arial" panose="020B0604020202020204" pitchFamily="34" charset="0"/>
                <a:cs typeface="Arial" panose="020B0604020202020204" pitchFamily="34" charset="0"/>
              </a:rPr>
              <a:t>Three-Legged Tripod</a:t>
            </a:r>
          </a:p>
          <a:p>
            <a:pPr marL="800100" lvl="1" indent="-342900">
              <a:buBlip>
                <a:blip r:embed="rId2">
                  <a:extLst>
                    <a:ext uri="{96DAC541-7B7A-43D3-8B79-37D633B846F1}">
                      <asvg:svgBlip xmlns:asvg="http://schemas.microsoft.com/office/drawing/2016/SVG/main" r:embed="rId3"/>
                    </a:ext>
                  </a:extLst>
                </a:blip>
              </a:buBlip>
            </a:pPr>
            <a:r>
              <a:rPr lang="en-US" sz="1900">
                <a:solidFill>
                  <a:schemeClr val="bg1"/>
                </a:solidFill>
                <a:latin typeface="Arial" panose="020B0604020202020204" pitchFamily="34" charset="0"/>
                <a:cs typeface="Arial" panose="020B0604020202020204" pitchFamily="34" charset="0"/>
              </a:rPr>
              <a:t>Whole leg design</a:t>
            </a:r>
          </a:p>
          <a:p>
            <a:pPr marL="800100" lvl="1" indent="-342900">
              <a:buBlip>
                <a:blip r:embed="rId2">
                  <a:extLst>
                    <a:ext uri="{96DAC541-7B7A-43D3-8B79-37D633B846F1}">
                      <asvg:svgBlip xmlns:asvg="http://schemas.microsoft.com/office/drawing/2016/SVG/main" r:embed="rId3"/>
                    </a:ext>
                  </a:extLst>
                </a:blip>
              </a:buBlip>
            </a:pPr>
            <a:r>
              <a:rPr lang="en-US" sz="1900">
                <a:solidFill>
                  <a:schemeClr val="bg1"/>
                </a:solidFill>
                <a:latin typeface="Arial" panose="020B0604020202020204" pitchFamily="34" charset="0"/>
                <a:cs typeface="Arial" panose="020B0604020202020204" pitchFamily="34" charset="0"/>
              </a:rPr>
              <a:t>Integrated into the landing gear</a:t>
            </a:r>
            <a:endParaRPr lang="en-US">
              <a:latin typeface="Arial" panose="020B0604020202020204" pitchFamily="34" charset="0"/>
              <a:cs typeface="Arial" panose="020B0604020202020204" pitchFamily="34" charset="0"/>
            </a:endParaRPr>
          </a:p>
          <a:p>
            <a:pPr algn="ctr"/>
            <a:endParaRPr lang="en-US">
              <a:latin typeface="Arial" panose="020B0604020202020204" pitchFamily="34" charset="0"/>
            </a:endParaRPr>
          </a:p>
        </p:txBody>
      </p:sp>
      <p:sp>
        <p:nvSpPr>
          <p:cNvPr id="17" name="Title 16">
            <a:extLst>
              <a:ext uri="{FF2B5EF4-FFF2-40B4-BE49-F238E27FC236}">
                <a16:creationId xmlns:a16="http://schemas.microsoft.com/office/drawing/2014/main" id="{517E4FAD-2F93-684E-BA08-DE9766631C67}"/>
              </a:ext>
            </a:extLst>
          </p:cNvPr>
          <p:cNvSpPr>
            <a:spLocks noGrp="1"/>
          </p:cNvSpPr>
          <p:nvPr>
            <p:ph type="title"/>
          </p:nvPr>
        </p:nvSpPr>
        <p:spPr/>
        <p:txBody>
          <a:bodyPr/>
          <a:lstStyle/>
          <a:p>
            <a:pPr algn="ctr"/>
            <a:r>
              <a:rPr lang="en-US">
                <a:solidFill>
                  <a:srgbClr val="0543AD"/>
                </a:solidFill>
              </a:rPr>
              <a:t>Medium</a:t>
            </a:r>
            <a:r>
              <a:rPr lang="en-US">
                <a:solidFill>
                  <a:srgbClr val="0B3D91"/>
                </a:solidFill>
              </a:rPr>
              <a:t> </a:t>
            </a:r>
            <a:r>
              <a:rPr lang="en-US">
                <a:solidFill>
                  <a:srgbClr val="0543AD"/>
                </a:solidFill>
              </a:rPr>
              <a:t>Fidelity</a:t>
            </a:r>
          </a:p>
        </p:txBody>
      </p:sp>
      <p:sp>
        <p:nvSpPr>
          <p:cNvPr id="18" name="Content Placeholder 17">
            <a:extLst>
              <a:ext uri="{FF2B5EF4-FFF2-40B4-BE49-F238E27FC236}">
                <a16:creationId xmlns:a16="http://schemas.microsoft.com/office/drawing/2014/main" id="{30DE33D0-483B-B24F-A15A-6307D2CFB4C2}"/>
              </a:ext>
            </a:extLst>
          </p:cNvPr>
          <p:cNvSpPr>
            <a:spLocks noGrp="1"/>
          </p:cNvSpPr>
          <p:nvPr>
            <p:ph sz="half" idx="1"/>
          </p:nvPr>
        </p:nvSpPr>
        <p:spPr>
          <a:xfrm>
            <a:off x="7879080" y="1854667"/>
            <a:ext cx="3474720" cy="1574334"/>
          </a:xfrm>
        </p:spPr>
        <p:txBody>
          <a:bodyPr>
            <a:normAutofit/>
          </a:bodyPr>
          <a:lstStyle/>
          <a:p>
            <a:pPr marL="0" indent="0">
              <a:buNone/>
            </a:pPr>
            <a:endParaRPr lang="en-US" sz="2600"/>
          </a:p>
          <a:p>
            <a:pPr>
              <a:buBlip>
                <a:blip r:embed="rId4"/>
              </a:buBlip>
            </a:pPr>
            <a:endParaRPr lang="en-US"/>
          </a:p>
        </p:txBody>
      </p:sp>
      <p:sp>
        <p:nvSpPr>
          <p:cNvPr id="15" name="Slide Number Placeholder 14">
            <a:extLst>
              <a:ext uri="{FF2B5EF4-FFF2-40B4-BE49-F238E27FC236}">
                <a16:creationId xmlns:a16="http://schemas.microsoft.com/office/drawing/2014/main" id="{C16A4C83-6B1B-FE49-813F-1CFE6D5AEDAC}"/>
              </a:ext>
            </a:extLst>
          </p:cNvPr>
          <p:cNvSpPr>
            <a:spLocks noGrp="1"/>
          </p:cNvSpPr>
          <p:nvPr>
            <p:ph type="sldNum" sz="quarter" idx="4"/>
          </p:nvPr>
        </p:nvSpPr>
        <p:spPr/>
        <p:txBody>
          <a:bodyPr/>
          <a:lstStyle/>
          <a:p>
            <a:r>
              <a:rPr lang="en-US"/>
              <a:t>11</a:t>
            </a:r>
          </a:p>
        </p:txBody>
      </p:sp>
      <p:sp>
        <p:nvSpPr>
          <p:cNvPr id="20" name="Content Placeholder 19">
            <a:extLst>
              <a:ext uri="{FF2B5EF4-FFF2-40B4-BE49-F238E27FC236}">
                <a16:creationId xmlns:a16="http://schemas.microsoft.com/office/drawing/2014/main" id="{C1B7E0C7-6FDB-644B-83C0-E32566019CE2}"/>
              </a:ext>
            </a:extLst>
          </p:cNvPr>
          <p:cNvSpPr>
            <a:spLocks noGrp="1"/>
          </p:cNvSpPr>
          <p:nvPr>
            <p:ph sz="quarter" idx="11"/>
          </p:nvPr>
        </p:nvSpPr>
        <p:spPr/>
        <p:txBody>
          <a:bodyPr vert="horz" lIns="91440" tIns="45720" rIns="91440" bIns="45720" rtlCol="0" anchor="t">
            <a:noAutofit/>
          </a:bodyPr>
          <a:lstStyle/>
          <a:p>
            <a:pPr algn="ctr"/>
            <a:r>
              <a:rPr lang="en-US">
                <a:latin typeface="Arial"/>
                <a:cs typeface="Arial"/>
              </a:rPr>
              <a:t>Dalton LeClair</a:t>
            </a:r>
            <a:endParaRPr lang="en-US"/>
          </a:p>
        </p:txBody>
      </p:sp>
      <p:sp>
        <p:nvSpPr>
          <p:cNvPr id="26" name="Content Placeholder 20">
            <a:extLst>
              <a:ext uri="{FF2B5EF4-FFF2-40B4-BE49-F238E27FC236}">
                <a16:creationId xmlns:a16="http://schemas.microsoft.com/office/drawing/2014/main" id="{8078C47E-8143-8841-92A2-2A43BCB0E506}"/>
              </a:ext>
            </a:extLst>
          </p:cNvPr>
          <p:cNvSpPr txBox="1">
            <a:spLocks/>
          </p:cNvSpPr>
          <p:nvPr/>
        </p:nvSpPr>
        <p:spPr>
          <a:xfrm>
            <a:off x="6382512" y="3588436"/>
            <a:ext cx="3474720" cy="157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a:p>
        </p:txBody>
      </p:sp>
      <p:sp>
        <p:nvSpPr>
          <p:cNvPr id="27" name="Content Placeholder 20">
            <a:extLst>
              <a:ext uri="{FF2B5EF4-FFF2-40B4-BE49-F238E27FC236}">
                <a16:creationId xmlns:a16="http://schemas.microsoft.com/office/drawing/2014/main" id="{FF10B51D-4612-5849-B639-197783F07EBB}"/>
              </a:ext>
            </a:extLst>
          </p:cNvPr>
          <p:cNvSpPr txBox="1">
            <a:spLocks/>
          </p:cNvSpPr>
          <p:nvPr/>
        </p:nvSpPr>
        <p:spPr>
          <a:xfrm>
            <a:off x="2606040" y="3588436"/>
            <a:ext cx="3474720" cy="15743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200"/>
          </a:p>
        </p:txBody>
      </p:sp>
      <p:pic>
        <p:nvPicPr>
          <p:cNvPr id="13" name="Content Placeholder 2" descr="Users">
            <a:extLst>
              <a:ext uri="{FF2B5EF4-FFF2-40B4-BE49-F238E27FC236}">
                <a16:creationId xmlns:a16="http://schemas.microsoft.com/office/drawing/2014/main" id="{7CF8E172-F0FB-44CC-B294-3D1797F9DD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7188" y="714940"/>
            <a:ext cx="640080" cy="640080"/>
          </a:xfrm>
          <a:prstGeom prst="rect">
            <a:avLst/>
          </a:prstGeom>
        </p:spPr>
      </p:pic>
      <p:pic>
        <p:nvPicPr>
          <p:cNvPr id="14" name="Graphic 13" descr="Rocket">
            <a:extLst>
              <a:ext uri="{FF2B5EF4-FFF2-40B4-BE49-F238E27FC236}">
                <a16:creationId xmlns:a16="http://schemas.microsoft.com/office/drawing/2014/main" id="{DC920311-23FD-40EC-8FA3-EE09E8157C8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497188" y="109204"/>
            <a:ext cx="640080" cy="640080"/>
          </a:xfrm>
          <a:prstGeom prst="rect">
            <a:avLst/>
          </a:prstGeom>
        </p:spPr>
      </p:pic>
      <p:pic>
        <p:nvPicPr>
          <p:cNvPr id="22" name="Graphic 21" descr="Future">
            <a:extLst>
              <a:ext uri="{FF2B5EF4-FFF2-40B4-BE49-F238E27FC236}">
                <a16:creationId xmlns:a16="http://schemas.microsoft.com/office/drawing/2014/main" id="{5BB695A8-7958-42AC-8CA0-1ABBE191BA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497188" y="4193843"/>
            <a:ext cx="640080" cy="640080"/>
          </a:xfrm>
          <a:prstGeom prst="rect">
            <a:avLst/>
          </a:prstGeom>
        </p:spPr>
      </p:pic>
      <p:pic>
        <p:nvPicPr>
          <p:cNvPr id="23" name="Graphic 22" descr="Question Mark">
            <a:extLst>
              <a:ext uri="{FF2B5EF4-FFF2-40B4-BE49-F238E27FC236}">
                <a16:creationId xmlns:a16="http://schemas.microsoft.com/office/drawing/2014/main" id="{31D789F2-B9F2-4247-BB0D-D7F2B2B63FE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97187" y="4881807"/>
            <a:ext cx="640080" cy="640080"/>
          </a:xfrm>
          <a:prstGeom prst="rect">
            <a:avLst/>
          </a:prstGeom>
        </p:spPr>
      </p:pic>
      <p:pic>
        <p:nvPicPr>
          <p:cNvPr id="24" name="Graphic 23" descr="Puzzle">
            <a:extLst>
              <a:ext uri="{FF2B5EF4-FFF2-40B4-BE49-F238E27FC236}">
                <a16:creationId xmlns:a16="http://schemas.microsoft.com/office/drawing/2014/main" id="{2A688940-4D36-4135-988B-D6382AA393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97188" y="1999750"/>
            <a:ext cx="640080" cy="640080"/>
          </a:xfrm>
          <a:prstGeom prst="rect">
            <a:avLst/>
          </a:prstGeom>
        </p:spPr>
      </p:pic>
      <p:pic>
        <p:nvPicPr>
          <p:cNvPr id="29" name="Graphic 28" descr="Clipboard Checked">
            <a:extLst>
              <a:ext uri="{FF2B5EF4-FFF2-40B4-BE49-F238E27FC236}">
                <a16:creationId xmlns:a16="http://schemas.microsoft.com/office/drawing/2014/main" id="{037FD797-73FC-4C58-8C18-56F139EAF3C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41125" y="3432425"/>
            <a:ext cx="764521" cy="709268"/>
          </a:xfrm>
          <a:prstGeom prst="rect">
            <a:avLst/>
          </a:prstGeom>
        </p:spPr>
      </p:pic>
      <p:pic>
        <p:nvPicPr>
          <p:cNvPr id="4" name="Graphic 3" descr="Books">
            <a:extLst>
              <a:ext uri="{FF2B5EF4-FFF2-40B4-BE49-F238E27FC236}">
                <a16:creationId xmlns:a16="http://schemas.microsoft.com/office/drawing/2014/main" id="{32B31B31-87F8-4995-BBCC-EB874DB10FC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97187" y="1322046"/>
            <a:ext cx="640080" cy="640080"/>
          </a:xfrm>
          <a:prstGeom prst="rect">
            <a:avLst/>
          </a:prstGeom>
        </p:spPr>
      </p:pic>
      <p:sp>
        <p:nvSpPr>
          <p:cNvPr id="6" name="Rectangle: Rounded Corners 5">
            <a:extLst>
              <a:ext uri="{FF2B5EF4-FFF2-40B4-BE49-F238E27FC236}">
                <a16:creationId xmlns:a16="http://schemas.microsoft.com/office/drawing/2014/main" id="{FB2771E7-1732-4F9B-8A27-529F26DEE9CF}"/>
              </a:ext>
            </a:extLst>
          </p:cNvPr>
          <p:cNvSpPr/>
          <p:nvPr/>
        </p:nvSpPr>
        <p:spPr>
          <a:xfrm>
            <a:off x="3919191" y="1868480"/>
            <a:ext cx="3739662" cy="1574333"/>
          </a:xfrm>
          <a:prstGeom prst="round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a:latin typeface="Arial" panose="020B0604020202020204" pitchFamily="34" charset="0"/>
                <a:cs typeface="Arial" panose="020B0604020202020204" pitchFamily="34" charset="0"/>
              </a:rPr>
              <a:t>Slider System</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XY translation of the lander cabin to move the center of mass until level</a:t>
            </a:r>
          </a:p>
        </p:txBody>
      </p:sp>
      <p:sp>
        <p:nvSpPr>
          <p:cNvPr id="10" name="Rectangle: Rounded Corners 9">
            <a:extLst>
              <a:ext uri="{FF2B5EF4-FFF2-40B4-BE49-F238E27FC236}">
                <a16:creationId xmlns:a16="http://schemas.microsoft.com/office/drawing/2014/main" id="{11E06FF6-9F7E-4A26-9EED-3A3258B9CC43}"/>
              </a:ext>
            </a:extLst>
          </p:cNvPr>
          <p:cNvSpPr/>
          <p:nvPr/>
        </p:nvSpPr>
        <p:spPr>
          <a:xfrm>
            <a:off x="7730433" y="1858092"/>
            <a:ext cx="3739662" cy="1574333"/>
          </a:xfrm>
          <a:prstGeom prst="round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400" b="1">
                <a:latin typeface="Arial" panose="020B0604020202020204" pitchFamily="34" charset="0"/>
                <a:cs typeface="Arial" panose="020B0604020202020204" pitchFamily="34" charset="0"/>
              </a:rPr>
              <a:t>Second Landing Gear</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Compact until deployed</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Multiple arms to lift the lander until level</a:t>
            </a:r>
          </a:p>
        </p:txBody>
      </p:sp>
      <p:pic>
        <p:nvPicPr>
          <p:cNvPr id="11" name="Graphic 10" descr="Lightbulb and gear">
            <a:extLst>
              <a:ext uri="{FF2B5EF4-FFF2-40B4-BE49-F238E27FC236}">
                <a16:creationId xmlns:a16="http://schemas.microsoft.com/office/drawing/2014/main" id="{269A2E52-E565-4079-95A5-65EA8736910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434967" y="2647688"/>
            <a:ext cx="764521" cy="764521"/>
          </a:xfrm>
          <a:prstGeom prst="rect">
            <a:avLst/>
          </a:prstGeom>
        </p:spPr>
      </p:pic>
      <p:sp>
        <p:nvSpPr>
          <p:cNvPr id="12" name="Rectangle: Rounded Corners 11">
            <a:extLst>
              <a:ext uri="{FF2B5EF4-FFF2-40B4-BE49-F238E27FC236}">
                <a16:creationId xmlns:a16="http://schemas.microsoft.com/office/drawing/2014/main" id="{B5AF49F3-B562-4AF8-9F75-36A18326FEEF}"/>
              </a:ext>
            </a:extLst>
          </p:cNvPr>
          <p:cNvSpPr/>
          <p:nvPr/>
        </p:nvSpPr>
        <p:spPr>
          <a:xfrm>
            <a:off x="2108631" y="3560813"/>
            <a:ext cx="3739662" cy="1574333"/>
          </a:xfrm>
          <a:prstGeom prst="round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latin typeface="Arial" panose="020B0604020202020204" pitchFamily="34" charset="0"/>
                <a:cs typeface="Arial" panose="020B0604020202020204" pitchFamily="34" charset="0"/>
              </a:rPr>
              <a:t>Gas Release</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Piston Cylinder Assembly</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Compressed gas in cylinder is released to level</a:t>
            </a:r>
          </a:p>
        </p:txBody>
      </p:sp>
      <p:sp>
        <p:nvSpPr>
          <p:cNvPr id="34" name="Rectangle: Rounded Corners 33">
            <a:extLst>
              <a:ext uri="{FF2B5EF4-FFF2-40B4-BE49-F238E27FC236}">
                <a16:creationId xmlns:a16="http://schemas.microsoft.com/office/drawing/2014/main" id="{699ECDD9-4F45-4E4B-AA0D-C7F6259A6A75}"/>
              </a:ext>
            </a:extLst>
          </p:cNvPr>
          <p:cNvSpPr/>
          <p:nvPr/>
        </p:nvSpPr>
        <p:spPr>
          <a:xfrm>
            <a:off x="6117570" y="3585012"/>
            <a:ext cx="3739662" cy="1574333"/>
          </a:xfrm>
          <a:prstGeom prst="roundRect">
            <a:avLst/>
          </a:prstGeom>
          <a:solidFill>
            <a:srgbClr val="0B3D91"/>
          </a:solidFill>
          <a:ln>
            <a:solidFill>
              <a:srgbClr val="0B3D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2400" b="1">
                <a:latin typeface="Arial" panose="020B0604020202020204" pitchFamily="34" charset="0"/>
                <a:cs typeface="Arial" panose="020B0604020202020204" pitchFamily="34" charset="0"/>
              </a:rPr>
              <a:t>Rack and Pinion</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Allow to move upward and downward</a:t>
            </a:r>
          </a:p>
          <a:p>
            <a:pPr marL="342900" indent="-342900">
              <a:buBlip>
                <a:blip r:embed="rId2">
                  <a:extLst>
                    <a:ext uri="{96DAC541-7B7A-43D3-8B79-37D633B846F1}">
                      <asvg:svgBlip xmlns:asvg="http://schemas.microsoft.com/office/drawing/2016/SVG/main" r:embed="rId3"/>
                    </a:ext>
                  </a:extLst>
                </a:blip>
              </a:buBlip>
            </a:pPr>
            <a:r>
              <a:rPr lang="en-US" sz="1900">
                <a:latin typeface="Arial" panose="020B0604020202020204" pitchFamily="34" charset="0"/>
                <a:cs typeface="Arial" panose="020B0604020202020204" pitchFamily="34" charset="0"/>
              </a:rPr>
              <a:t>Can be fine-tuned</a:t>
            </a:r>
          </a:p>
        </p:txBody>
      </p:sp>
      <p:pic>
        <p:nvPicPr>
          <p:cNvPr id="2" name="Graphic 1" descr="Lightbulb and gear">
            <a:extLst>
              <a:ext uri="{FF2B5EF4-FFF2-40B4-BE49-F238E27FC236}">
                <a16:creationId xmlns:a16="http://schemas.microsoft.com/office/drawing/2014/main" id="{156D6837-6737-4DFE-BDBD-F58934399FB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38200" y="319088"/>
            <a:ext cx="1371600" cy="1371600"/>
          </a:xfrm>
          <a:prstGeom prst="rect">
            <a:avLst/>
          </a:prstGeom>
        </p:spPr>
      </p:pic>
      <p:sp>
        <p:nvSpPr>
          <p:cNvPr id="5" name="Rectangle 4">
            <a:hlinkClick r:id="rId21" action="ppaction://hlinksldjump"/>
            <a:extLst>
              <a:ext uri="{FF2B5EF4-FFF2-40B4-BE49-F238E27FC236}">
                <a16:creationId xmlns:a16="http://schemas.microsoft.com/office/drawing/2014/main" id="{DE75990A-EB41-4CB3-811F-A20D1BBF46F3}"/>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7" name="Rectangle 6">
            <a:hlinkClick r:id="rId22" action="ppaction://hlinksldjump"/>
            <a:extLst>
              <a:ext uri="{FF2B5EF4-FFF2-40B4-BE49-F238E27FC236}">
                <a16:creationId xmlns:a16="http://schemas.microsoft.com/office/drawing/2014/main" id="{310E69EA-04DB-4268-9FA5-66815600E799}"/>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8" name="Rectangle 7">
            <a:hlinkClick r:id="rId23" action="ppaction://hlinksldjump"/>
            <a:extLst>
              <a:ext uri="{FF2B5EF4-FFF2-40B4-BE49-F238E27FC236}">
                <a16:creationId xmlns:a16="http://schemas.microsoft.com/office/drawing/2014/main" id="{1643E60B-76B4-4515-82C8-131BF9BF9F59}"/>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Rectangle 8">
            <a:hlinkClick r:id="" action="ppaction://noaction"/>
            <a:extLst>
              <a:ext uri="{FF2B5EF4-FFF2-40B4-BE49-F238E27FC236}">
                <a16:creationId xmlns:a16="http://schemas.microsoft.com/office/drawing/2014/main" id="{129CBA9E-58DF-4C2F-BEA7-2B3FF3B6D0C7}"/>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6" name="Rectangle 15">
            <a:hlinkClick r:id="rId24" action="ppaction://hlinksldjump"/>
            <a:extLst>
              <a:ext uri="{FF2B5EF4-FFF2-40B4-BE49-F238E27FC236}">
                <a16:creationId xmlns:a16="http://schemas.microsoft.com/office/drawing/2014/main" id="{D739418F-1173-4F70-A292-368846192D97}"/>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7" name="Rectangle 36">
            <a:hlinkClick r:id="rId25" action="ppaction://hlinksldjump"/>
            <a:extLst>
              <a:ext uri="{FF2B5EF4-FFF2-40B4-BE49-F238E27FC236}">
                <a16:creationId xmlns:a16="http://schemas.microsoft.com/office/drawing/2014/main" id="{856CCB43-FB01-4296-8711-8FFB07A8AB20}"/>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26" action="ppaction://hlinksldjump"/>
            <a:extLst>
              <a:ext uri="{FF2B5EF4-FFF2-40B4-BE49-F238E27FC236}">
                <a16:creationId xmlns:a16="http://schemas.microsoft.com/office/drawing/2014/main" id="{CF0DFA5B-6255-47EC-8DA8-462C710581A8}"/>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7" action="ppaction://hlinksldjump"/>
            <a:extLst>
              <a:ext uri="{FF2B5EF4-FFF2-40B4-BE49-F238E27FC236}">
                <a16:creationId xmlns:a16="http://schemas.microsoft.com/office/drawing/2014/main" id="{B5AB52EE-5530-4B5E-8D51-60440A778AB1}"/>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26143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382E-ADA7-442D-BB8A-1D3D00B04AF9}"/>
              </a:ext>
            </a:extLst>
          </p:cNvPr>
          <p:cNvSpPr>
            <a:spLocks noGrp="1"/>
          </p:cNvSpPr>
          <p:nvPr>
            <p:ph type="title"/>
          </p:nvPr>
        </p:nvSpPr>
        <p:spPr/>
        <p:txBody>
          <a:bodyPr/>
          <a:lstStyle/>
          <a:p>
            <a:pPr algn="ctr"/>
            <a:r>
              <a:rPr lang="en-US">
                <a:solidFill>
                  <a:srgbClr val="0B3D91"/>
                </a:solidFill>
              </a:rPr>
              <a:t>Sponsor and Advisor</a:t>
            </a:r>
          </a:p>
        </p:txBody>
      </p:sp>
      <p:sp>
        <p:nvSpPr>
          <p:cNvPr id="3" name="Slide Number Placeholder 2">
            <a:extLst>
              <a:ext uri="{FF2B5EF4-FFF2-40B4-BE49-F238E27FC236}">
                <a16:creationId xmlns:a16="http://schemas.microsoft.com/office/drawing/2014/main" id="{75991601-FC12-4929-A276-FFB7E4646B34}"/>
              </a:ext>
            </a:extLst>
          </p:cNvPr>
          <p:cNvSpPr>
            <a:spLocks noGrp="1"/>
          </p:cNvSpPr>
          <p:nvPr>
            <p:ph type="sldNum" sz="quarter" idx="4"/>
          </p:nvPr>
        </p:nvSpPr>
        <p:spPr/>
        <p:txBody>
          <a:bodyPr/>
          <a:lstStyle/>
          <a:p>
            <a:fld id="{6F1FABC0-072B-4F22-8F9B-95A9D10B0206}" type="slidenum">
              <a:rPr lang="en-US" smtClean="0"/>
              <a:pPr/>
              <a:t>4</a:t>
            </a:fld>
            <a:endParaRPr lang="en-US"/>
          </a:p>
        </p:txBody>
      </p:sp>
      <p:sp>
        <p:nvSpPr>
          <p:cNvPr id="5" name="Content Placeholder 4">
            <a:extLst>
              <a:ext uri="{FF2B5EF4-FFF2-40B4-BE49-F238E27FC236}">
                <a16:creationId xmlns:a16="http://schemas.microsoft.com/office/drawing/2014/main" id="{A59F1485-977B-4868-8BAF-2E44FD0036AE}"/>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Stephen Brown</a:t>
            </a:r>
            <a:endParaRPr lang="en-US" dirty="0"/>
          </a:p>
        </p:txBody>
      </p:sp>
      <p:pic>
        <p:nvPicPr>
          <p:cNvPr id="1026" name="Picture 2" descr="See the source image">
            <a:extLst>
              <a:ext uri="{FF2B5EF4-FFF2-40B4-BE49-F238E27FC236}">
                <a16:creationId xmlns:a16="http://schemas.microsoft.com/office/drawing/2014/main" id="{D18215EF-D57A-4C9B-9A9B-EAFD3D01DC54}"/>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b="3809"/>
          <a:stretch/>
        </p:blipFill>
        <p:spPr bwMode="auto">
          <a:xfrm>
            <a:off x="7707439" y="1644001"/>
            <a:ext cx="2092966" cy="281503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494994B-7C95-4985-B204-06568323333E}"/>
              </a:ext>
            </a:extLst>
          </p:cNvPr>
          <p:cNvSpPr txBox="1"/>
          <p:nvPr/>
        </p:nvSpPr>
        <p:spPr>
          <a:xfrm>
            <a:off x="6830764" y="4659480"/>
            <a:ext cx="3846314" cy="923330"/>
          </a:xfrm>
          <a:prstGeom prst="rect">
            <a:avLst/>
          </a:prstGeom>
          <a:noFill/>
        </p:spPr>
        <p:txBody>
          <a:bodyPr wrap="square" rtlCol="0">
            <a:spAutoFit/>
          </a:bodyPr>
          <a:lstStyle/>
          <a:p>
            <a:pPr algn="ctr"/>
            <a:r>
              <a:rPr lang="en-US">
                <a:latin typeface="Arial" panose="020B0604020202020204" pitchFamily="34" charset="0"/>
              </a:rPr>
              <a:t>Faculty Advisor </a:t>
            </a:r>
          </a:p>
          <a:p>
            <a:pPr algn="ctr"/>
            <a:r>
              <a:rPr lang="en-US">
                <a:latin typeface="Arial" panose="020B0604020202020204" pitchFamily="34" charset="0"/>
              </a:rPr>
              <a:t>Dr. Dorr Campbell</a:t>
            </a:r>
          </a:p>
          <a:p>
            <a:pPr algn="ctr"/>
            <a:r>
              <a:rPr lang="en-US">
                <a:latin typeface="Arial" panose="020B0604020202020204" pitchFamily="34" charset="0"/>
              </a:rPr>
              <a:t>FAMU-FSU College of Engineering</a:t>
            </a:r>
          </a:p>
        </p:txBody>
      </p:sp>
      <p:sp>
        <p:nvSpPr>
          <p:cNvPr id="6" name="TextBox 5">
            <a:extLst>
              <a:ext uri="{FF2B5EF4-FFF2-40B4-BE49-F238E27FC236}">
                <a16:creationId xmlns:a16="http://schemas.microsoft.com/office/drawing/2014/main" id="{A8592EDE-0D17-4A55-918B-685A81FDCBA4}"/>
              </a:ext>
            </a:extLst>
          </p:cNvPr>
          <p:cNvSpPr txBox="1"/>
          <p:nvPr/>
        </p:nvSpPr>
        <p:spPr>
          <a:xfrm>
            <a:off x="1514923" y="4659874"/>
            <a:ext cx="3846314" cy="923330"/>
          </a:xfrm>
          <a:prstGeom prst="rect">
            <a:avLst/>
          </a:prstGeom>
          <a:noFill/>
        </p:spPr>
        <p:txBody>
          <a:bodyPr wrap="square" rtlCol="0">
            <a:spAutoFit/>
          </a:bodyPr>
          <a:lstStyle/>
          <a:p>
            <a:pPr algn="ctr"/>
            <a:r>
              <a:rPr lang="en-US">
                <a:latin typeface="Arial" panose="020B0604020202020204" pitchFamily="34" charset="0"/>
              </a:rPr>
              <a:t>Project Sponsor</a:t>
            </a:r>
          </a:p>
          <a:p>
            <a:pPr algn="ctr"/>
            <a:r>
              <a:rPr lang="en-US">
                <a:latin typeface="Arial" panose="020B0604020202020204" pitchFamily="34" charset="0"/>
              </a:rPr>
              <a:t>Rachel McCauley</a:t>
            </a:r>
          </a:p>
          <a:p>
            <a:pPr algn="ctr"/>
            <a:r>
              <a:rPr lang="en-US">
                <a:latin typeface="Arial" panose="020B0604020202020204" pitchFamily="34" charset="0"/>
              </a:rPr>
              <a:t>NASA Marshall Space Flight Center</a:t>
            </a:r>
          </a:p>
        </p:txBody>
      </p:sp>
      <p:pic>
        <p:nvPicPr>
          <p:cNvPr id="9" name="Picture 2" descr="Rachel McCauley">
            <a:extLst>
              <a:ext uri="{FF2B5EF4-FFF2-40B4-BE49-F238E27FC236}">
                <a16:creationId xmlns:a16="http://schemas.microsoft.com/office/drawing/2014/main" id="{98394824-8DFA-4D4A-9DAA-23248CF94C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61" t="-1285" r="9404" b="1285"/>
          <a:stretch/>
        </p:blipFill>
        <p:spPr bwMode="auto">
          <a:xfrm>
            <a:off x="2391595" y="1624400"/>
            <a:ext cx="2103120" cy="283464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5" name="Rectangle 24">
            <a:hlinkClick r:id="rId5" action="ppaction://hlinksldjump"/>
            <a:extLst>
              <a:ext uri="{FF2B5EF4-FFF2-40B4-BE49-F238E27FC236}">
                <a16:creationId xmlns:a16="http://schemas.microsoft.com/office/drawing/2014/main" id="{7B52169B-4D3D-438C-B6E9-8ADEBBC1A197}"/>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6" name="Content Placeholder 2" descr="Users">
            <a:extLst>
              <a:ext uri="{FF2B5EF4-FFF2-40B4-BE49-F238E27FC236}">
                <a16:creationId xmlns:a16="http://schemas.microsoft.com/office/drawing/2014/main" id="{F8D73CA2-35D0-46CD-A187-7A7BC97D882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638" y="789879"/>
            <a:ext cx="640080" cy="640080"/>
          </a:xfrm>
          <a:prstGeom prst="rect">
            <a:avLst/>
          </a:prstGeom>
        </p:spPr>
      </p:pic>
      <p:pic>
        <p:nvPicPr>
          <p:cNvPr id="28" name="Graphic 27" descr="Future">
            <a:extLst>
              <a:ext uri="{FF2B5EF4-FFF2-40B4-BE49-F238E27FC236}">
                <a16:creationId xmlns:a16="http://schemas.microsoft.com/office/drawing/2014/main" id="{8F75B2D1-D55B-4E27-9598-F6F117315F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5510" y="3876561"/>
            <a:ext cx="640080" cy="640080"/>
          </a:xfrm>
          <a:prstGeom prst="rect">
            <a:avLst/>
          </a:prstGeom>
        </p:spPr>
      </p:pic>
      <p:pic>
        <p:nvPicPr>
          <p:cNvPr id="30" name="Graphic 29" descr="Question Mark">
            <a:extLst>
              <a:ext uri="{FF2B5EF4-FFF2-40B4-BE49-F238E27FC236}">
                <a16:creationId xmlns:a16="http://schemas.microsoft.com/office/drawing/2014/main" id="{3C48592E-64B1-40BD-98DE-9C1E99C858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3623" y="4622265"/>
            <a:ext cx="640080" cy="640080"/>
          </a:xfrm>
          <a:prstGeom prst="rect">
            <a:avLst/>
          </a:prstGeom>
        </p:spPr>
      </p:pic>
      <p:pic>
        <p:nvPicPr>
          <p:cNvPr id="32" name="Graphic 31" descr="Lightbulb and gear">
            <a:extLst>
              <a:ext uri="{FF2B5EF4-FFF2-40B4-BE49-F238E27FC236}">
                <a16:creationId xmlns:a16="http://schemas.microsoft.com/office/drawing/2014/main" id="{0CFF02EC-774B-4578-A54F-9B12F16FE2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2191524"/>
            <a:ext cx="764521" cy="764521"/>
          </a:xfrm>
          <a:prstGeom prst="rect">
            <a:avLst/>
          </a:prstGeom>
        </p:spPr>
      </p:pic>
      <p:pic>
        <p:nvPicPr>
          <p:cNvPr id="33" name="Graphic 32" descr="Clipboard Checked">
            <a:extLst>
              <a:ext uri="{FF2B5EF4-FFF2-40B4-BE49-F238E27FC236}">
                <a16:creationId xmlns:a16="http://schemas.microsoft.com/office/drawing/2014/main" id="{1C4114FF-1ABA-4C80-A38F-8A84962F9C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3061669"/>
            <a:ext cx="764521" cy="709268"/>
          </a:xfrm>
          <a:prstGeom prst="rect">
            <a:avLst/>
          </a:prstGeom>
        </p:spPr>
      </p:pic>
      <p:pic>
        <p:nvPicPr>
          <p:cNvPr id="34" name="Graphic 33" descr="Rocket">
            <a:extLst>
              <a:ext uri="{FF2B5EF4-FFF2-40B4-BE49-F238E27FC236}">
                <a16:creationId xmlns:a16="http://schemas.microsoft.com/office/drawing/2014/main" id="{E5966429-3DC7-45BF-8C04-1E61828FAE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5" name="Graphic 34" descr="Books">
            <a:extLst>
              <a:ext uri="{FF2B5EF4-FFF2-40B4-BE49-F238E27FC236}">
                <a16:creationId xmlns:a16="http://schemas.microsoft.com/office/drawing/2014/main" id="{99378D1A-5808-4F5F-9B52-9C7DDDC3D99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sp>
        <p:nvSpPr>
          <p:cNvPr id="36" name="Rectangle 35">
            <a:hlinkClick r:id="rId20" action="ppaction://hlinksldjump"/>
            <a:extLst>
              <a:ext uri="{FF2B5EF4-FFF2-40B4-BE49-F238E27FC236}">
                <a16:creationId xmlns:a16="http://schemas.microsoft.com/office/drawing/2014/main" id="{FBC395B6-6841-4A01-8615-E0DEE52BD20F}"/>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7" name="Rectangle 36">
            <a:hlinkClick r:id="rId21" action="ppaction://hlinksldjump"/>
            <a:extLst>
              <a:ext uri="{FF2B5EF4-FFF2-40B4-BE49-F238E27FC236}">
                <a16:creationId xmlns:a16="http://schemas.microsoft.com/office/drawing/2014/main" id="{9D398EB9-1C5F-40DF-92DC-CDD2F5D762D7}"/>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8" name="Rectangle 37">
            <a:hlinkClick r:id="rId22" action="ppaction://hlinksldjump"/>
            <a:extLst>
              <a:ext uri="{FF2B5EF4-FFF2-40B4-BE49-F238E27FC236}">
                <a16:creationId xmlns:a16="http://schemas.microsoft.com/office/drawing/2014/main" id="{68472A71-8FAC-4597-B308-8F336141037F}"/>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5" action="ppaction://hlinksldjump"/>
            <a:extLst>
              <a:ext uri="{FF2B5EF4-FFF2-40B4-BE49-F238E27FC236}">
                <a16:creationId xmlns:a16="http://schemas.microsoft.com/office/drawing/2014/main" id="{B6B8747A-928B-493E-9B97-4E447C185B1F}"/>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23" action="ppaction://hlinksldjump"/>
            <a:extLst>
              <a:ext uri="{FF2B5EF4-FFF2-40B4-BE49-F238E27FC236}">
                <a16:creationId xmlns:a16="http://schemas.microsoft.com/office/drawing/2014/main" id="{2A335374-7DA9-46B2-BCF6-608418F0583E}"/>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4" action="ppaction://hlinksldjump"/>
            <a:extLst>
              <a:ext uri="{FF2B5EF4-FFF2-40B4-BE49-F238E27FC236}">
                <a16:creationId xmlns:a16="http://schemas.microsoft.com/office/drawing/2014/main" id="{284DBBDC-4A00-4A01-89B6-5F6FDA12AB43}"/>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5" action="ppaction://hlinksldjump"/>
            <a:extLst>
              <a:ext uri="{FF2B5EF4-FFF2-40B4-BE49-F238E27FC236}">
                <a16:creationId xmlns:a16="http://schemas.microsoft.com/office/drawing/2014/main" id="{1697DFBA-CEE9-406C-9062-DB2692B71819}"/>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662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F4F27-2D8D-3449-B5B9-D553C6EA2F32}"/>
              </a:ext>
            </a:extLst>
          </p:cNvPr>
          <p:cNvSpPr>
            <a:spLocks noGrp="1"/>
          </p:cNvSpPr>
          <p:nvPr>
            <p:ph type="title"/>
          </p:nvPr>
        </p:nvSpPr>
        <p:spPr/>
        <p:txBody>
          <a:bodyPr/>
          <a:lstStyle/>
          <a:p>
            <a:pPr algn="ctr"/>
            <a:r>
              <a:rPr lang="en-US">
                <a:solidFill>
                  <a:srgbClr val="0B3D91"/>
                </a:solidFill>
              </a:rPr>
              <a:t>High Fidelity</a:t>
            </a:r>
          </a:p>
        </p:txBody>
      </p:sp>
      <p:sp>
        <p:nvSpPr>
          <p:cNvPr id="6" name="Content Placeholder 5">
            <a:extLst>
              <a:ext uri="{FF2B5EF4-FFF2-40B4-BE49-F238E27FC236}">
                <a16:creationId xmlns:a16="http://schemas.microsoft.com/office/drawing/2014/main" id="{CE21E6E2-10BF-CD42-9789-FCAE4E6431C8}"/>
              </a:ext>
            </a:extLst>
          </p:cNvPr>
          <p:cNvSpPr>
            <a:spLocks noGrp="1"/>
          </p:cNvSpPr>
          <p:nvPr>
            <p:ph sz="half" idx="1"/>
          </p:nvPr>
        </p:nvSpPr>
        <p:spPr/>
        <p:txBody>
          <a:bodyPr/>
          <a:lstStyle/>
          <a:p>
            <a:pPr>
              <a:buBlip>
                <a:blip r:embed="rId2"/>
              </a:buBlip>
            </a:pPr>
            <a:r>
              <a:rPr lang="en-US"/>
              <a:t> Telescopic Legs</a:t>
            </a:r>
          </a:p>
          <a:p>
            <a:pPr lvl="1"/>
            <a:r>
              <a:rPr lang="en-US"/>
              <a:t>Secondary legs not used for landing</a:t>
            </a:r>
          </a:p>
          <a:p>
            <a:pPr lvl="1"/>
            <a:r>
              <a:rPr lang="en-US"/>
              <a:t>Four (4) housings containing retracted legs and motor to extend them</a:t>
            </a:r>
          </a:p>
          <a:p>
            <a:pPr lvl="1"/>
            <a:r>
              <a:rPr lang="en-US"/>
              <a:t>Housing will have brush like bottom to dust off legs upon retraction</a:t>
            </a:r>
          </a:p>
          <a:p>
            <a:pPr marL="457200" lvl="1" indent="0">
              <a:buNone/>
            </a:pPr>
            <a:endParaRPr lang="en-US"/>
          </a:p>
        </p:txBody>
      </p:sp>
      <p:pic>
        <p:nvPicPr>
          <p:cNvPr id="10" name="Content Placeholder 9" descr="Diagram, engineering drawing&#10;&#10;Description automatically generated">
            <a:extLst>
              <a:ext uri="{FF2B5EF4-FFF2-40B4-BE49-F238E27FC236}">
                <a16:creationId xmlns:a16="http://schemas.microsoft.com/office/drawing/2014/main" id="{462CC792-07AF-F543-A1CD-AF569640CA35}"/>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t="9050" b="3141"/>
          <a:stretch/>
        </p:blipFill>
        <p:spPr>
          <a:xfrm>
            <a:off x="6096000" y="1825625"/>
            <a:ext cx="5257800" cy="3502152"/>
          </a:xfrm>
          <a:prstGeom prst="roundRect">
            <a:avLst>
              <a:gd name="adj" fmla="val 8594"/>
            </a:avLst>
          </a:prstGeom>
          <a:solidFill>
            <a:srgbClr val="FFFFFF">
              <a:shade val="85000"/>
            </a:srgbClr>
          </a:solidFill>
          <a:ln>
            <a:noFill/>
          </a:ln>
          <a:effectLst/>
        </p:spPr>
      </p:pic>
      <p:sp>
        <p:nvSpPr>
          <p:cNvPr id="4" name="Slide Number Placeholder 3">
            <a:extLst>
              <a:ext uri="{FF2B5EF4-FFF2-40B4-BE49-F238E27FC236}">
                <a16:creationId xmlns:a16="http://schemas.microsoft.com/office/drawing/2014/main" id="{7C62E114-7AD3-3444-A5AF-A71083C3753E}"/>
              </a:ext>
            </a:extLst>
          </p:cNvPr>
          <p:cNvSpPr>
            <a:spLocks noGrp="1"/>
          </p:cNvSpPr>
          <p:nvPr>
            <p:ph type="sldNum" sz="quarter" idx="4"/>
          </p:nvPr>
        </p:nvSpPr>
        <p:spPr/>
        <p:txBody>
          <a:bodyPr/>
          <a:lstStyle/>
          <a:p>
            <a:r>
              <a:rPr lang="en-US"/>
              <a:t>13</a:t>
            </a:r>
          </a:p>
        </p:txBody>
      </p:sp>
      <p:sp>
        <p:nvSpPr>
          <p:cNvPr id="8" name="Content Placeholder 7">
            <a:extLst>
              <a:ext uri="{FF2B5EF4-FFF2-40B4-BE49-F238E27FC236}">
                <a16:creationId xmlns:a16="http://schemas.microsoft.com/office/drawing/2014/main" id="{E381F5D6-48D6-F742-91C3-FDB94E8520EC}"/>
              </a:ext>
            </a:extLst>
          </p:cNvPr>
          <p:cNvSpPr>
            <a:spLocks noGrp="1"/>
          </p:cNvSpPr>
          <p:nvPr>
            <p:ph sz="quarter" idx="11"/>
          </p:nvPr>
        </p:nvSpPr>
        <p:spPr/>
        <p:txBody>
          <a:bodyPr/>
          <a:lstStyle/>
          <a:p>
            <a:pPr algn="ctr"/>
            <a:r>
              <a:rPr lang="en-US"/>
              <a:t>Parker Stensrud</a:t>
            </a:r>
          </a:p>
          <a:p>
            <a:endParaRPr lang="en-US"/>
          </a:p>
        </p:txBody>
      </p:sp>
      <p:pic>
        <p:nvPicPr>
          <p:cNvPr id="3" name="Graphic 2" descr="Lightbulb and gear">
            <a:extLst>
              <a:ext uri="{FF2B5EF4-FFF2-40B4-BE49-F238E27FC236}">
                <a16:creationId xmlns:a16="http://schemas.microsoft.com/office/drawing/2014/main" id="{2920A94F-3E3C-4AAB-85A7-A5F82EFD5C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19088"/>
            <a:ext cx="1371600" cy="1371600"/>
          </a:xfrm>
          <a:prstGeom prst="rect">
            <a:avLst/>
          </a:prstGeom>
        </p:spPr>
      </p:pic>
      <p:pic>
        <p:nvPicPr>
          <p:cNvPr id="9" name="Content Placeholder 2" descr="Users">
            <a:extLst>
              <a:ext uri="{FF2B5EF4-FFF2-40B4-BE49-F238E27FC236}">
                <a16:creationId xmlns:a16="http://schemas.microsoft.com/office/drawing/2014/main" id="{9B941E13-C72D-43B1-AD17-C955E45D97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714940"/>
            <a:ext cx="640080" cy="640080"/>
          </a:xfrm>
          <a:prstGeom prst="rect">
            <a:avLst/>
          </a:prstGeom>
        </p:spPr>
      </p:pic>
      <p:pic>
        <p:nvPicPr>
          <p:cNvPr id="11" name="Graphic 10" descr="Rocket">
            <a:extLst>
              <a:ext uri="{FF2B5EF4-FFF2-40B4-BE49-F238E27FC236}">
                <a16:creationId xmlns:a16="http://schemas.microsoft.com/office/drawing/2014/main" id="{36D3FEC0-3753-4C90-B37C-20A0FA1E13B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109204"/>
            <a:ext cx="640080" cy="640080"/>
          </a:xfrm>
          <a:prstGeom prst="rect">
            <a:avLst/>
          </a:prstGeom>
        </p:spPr>
      </p:pic>
      <p:pic>
        <p:nvPicPr>
          <p:cNvPr id="13" name="Graphic 12" descr="Future">
            <a:extLst>
              <a:ext uri="{FF2B5EF4-FFF2-40B4-BE49-F238E27FC236}">
                <a16:creationId xmlns:a16="http://schemas.microsoft.com/office/drawing/2014/main" id="{14A65F1F-D927-4836-A881-CED8C954252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8" y="4193843"/>
            <a:ext cx="640080" cy="640080"/>
          </a:xfrm>
          <a:prstGeom prst="rect">
            <a:avLst/>
          </a:prstGeom>
        </p:spPr>
      </p:pic>
      <p:pic>
        <p:nvPicPr>
          <p:cNvPr id="14" name="Graphic 13" descr="Question Mark">
            <a:extLst>
              <a:ext uri="{FF2B5EF4-FFF2-40B4-BE49-F238E27FC236}">
                <a16:creationId xmlns:a16="http://schemas.microsoft.com/office/drawing/2014/main" id="{F31985BC-DED2-4AA7-9A9A-438A389D504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7" y="4881807"/>
            <a:ext cx="640080" cy="640080"/>
          </a:xfrm>
          <a:prstGeom prst="rect">
            <a:avLst/>
          </a:prstGeom>
        </p:spPr>
      </p:pic>
      <p:pic>
        <p:nvPicPr>
          <p:cNvPr id="15" name="Graphic 14" descr="Puzzle">
            <a:extLst>
              <a:ext uri="{FF2B5EF4-FFF2-40B4-BE49-F238E27FC236}">
                <a16:creationId xmlns:a16="http://schemas.microsoft.com/office/drawing/2014/main" id="{6A687208-032F-4B15-83B3-BAEDF28E093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8" y="1999750"/>
            <a:ext cx="640080" cy="640080"/>
          </a:xfrm>
          <a:prstGeom prst="rect">
            <a:avLst/>
          </a:prstGeom>
        </p:spPr>
      </p:pic>
      <p:pic>
        <p:nvPicPr>
          <p:cNvPr id="17" name="Graphic 16" descr="Clipboard Checked">
            <a:extLst>
              <a:ext uri="{FF2B5EF4-FFF2-40B4-BE49-F238E27FC236}">
                <a16:creationId xmlns:a16="http://schemas.microsoft.com/office/drawing/2014/main" id="{56C78355-43BF-4DB4-A987-F53457EB92F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41125" y="3432425"/>
            <a:ext cx="764521" cy="709268"/>
          </a:xfrm>
          <a:prstGeom prst="rect">
            <a:avLst/>
          </a:prstGeom>
        </p:spPr>
      </p:pic>
      <p:pic>
        <p:nvPicPr>
          <p:cNvPr id="5" name="Graphic 4" descr="Books">
            <a:extLst>
              <a:ext uri="{FF2B5EF4-FFF2-40B4-BE49-F238E27FC236}">
                <a16:creationId xmlns:a16="http://schemas.microsoft.com/office/drawing/2014/main" id="{A3E7DC55-62CC-40E8-8BD4-6441C91CBBE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97187" y="1322046"/>
            <a:ext cx="640080" cy="640080"/>
          </a:xfrm>
          <a:prstGeom prst="rect">
            <a:avLst/>
          </a:prstGeom>
        </p:spPr>
      </p:pic>
      <p:pic>
        <p:nvPicPr>
          <p:cNvPr id="7" name="Graphic 6" descr="Lightbulb and gear">
            <a:extLst>
              <a:ext uri="{FF2B5EF4-FFF2-40B4-BE49-F238E27FC236}">
                <a16:creationId xmlns:a16="http://schemas.microsoft.com/office/drawing/2014/main" id="{A3D13300-365D-4F25-9E91-00DD67F499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4967" y="2647688"/>
            <a:ext cx="764521" cy="764521"/>
          </a:xfrm>
          <a:prstGeom prst="rect">
            <a:avLst/>
          </a:prstGeom>
        </p:spPr>
      </p:pic>
      <p:sp>
        <p:nvSpPr>
          <p:cNvPr id="19" name="Rectangle 18">
            <a:hlinkClick r:id="rId20" action="ppaction://hlinksldjump"/>
            <a:extLst>
              <a:ext uri="{FF2B5EF4-FFF2-40B4-BE49-F238E27FC236}">
                <a16:creationId xmlns:a16="http://schemas.microsoft.com/office/drawing/2014/main" id="{343EF8F0-33EB-4998-9FDA-7EECC15C6E84}"/>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hlinkClick r:id="rId21" action="ppaction://hlinksldjump"/>
            <a:extLst>
              <a:ext uri="{FF2B5EF4-FFF2-40B4-BE49-F238E27FC236}">
                <a16:creationId xmlns:a16="http://schemas.microsoft.com/office/drawing/2014/main" id="{568DE3DF-6651-4B00-B089-23400C019191}"/>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hlinkClick r:id="rId22" action="ppaction://hlinksldjump"/>
            <a:extLst>
              <a:ext uri="{FF2B5EF4-FFF2-40B4-BE49-F238E27FC236}">
                <a16:creationId xmlns:a16="http://schemas.microsoft.com/office/drawing/2014/main" id="{D696174F-5A69-46F9-B745-7E597AC0FBF4}"/>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hlinkClick r:id="" action="ppaction://noaction"/>
            <a:extLst>
              <a:ext uri="{FF2B5EF4-FFF2-40B4-BE49-F238E27FC236}">
                <a16:creationId xmlns:a16="http://schemas.microsoft.com/office/drawing/2014/main" id="{DEDEDB20-D6E4-4F04-B418-9BF1D30A9419}"/>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Rectangle 26">
            <a:hlinkClick r:id="rId23" action="ppaction://hlinksldjump"/>
            <a:extLst>
              <a:ext uri="{FF2B5EF4-FFF2-40B4-BE49-F238E27FC236}">
                <a16:creationId xmlns:a16="http://schemas.microsoft.com/office/drawing/2014/main" id="{74B55716-2AB4-48BD-83EC-5A6203D00B51}"/>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Rectangle 28">
            <a:hlinkClick r:id="rId24" action="ppaction://hlinksldjump"/>
            <a:extLst>
              <a:ext uri="{FF2B5EF4-FFF2-40B4-BE49-F238E27FC236}">
                <a16:creationId xmlns:a16="http://schemas.microsoft.com/office/drawing/2014/main" id="{DBDCBA68-9CEF-484F-AD3E-68C6F3A2F8FF}"/>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1" name="Rectangle 30">
            <a:hlinkClick r:id="rId25" action="ppaction://hlinksldjump"/>
            <a:extLst>
              <a:ext uri="{FF2B5EF4-FFF2-40B4-BE49-F238E27FC236}">
                <a16:creationId xmlns:a16="http://schemas.microsoft.com/office/drawing/2014/main" id="{FBB0937F-5553-4D72-AFA6-A8BAC600E79A}"/>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3" name="Rectangle 32">
            <a:hlinkClick r:id="rId26" action="ppaction://hlinksldjump"/>
            <a:extLst>
              <a:ext uri="{FF2B5EF4-FFF2-40B4-BE49-F238E27FC236}">
                <a16:creationId xmlns:a16="http://schemas.microsoft.com/office/drawing/2014/main" id="{56842A1D-E10D-4318-B955-58C1489AEA0A}"/>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623398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70AE-2AA5-9742-AA9B-DE7F26EE85F9}"/>
              </a:ext>
            </a:extLst>
          </p:cNvPr>
          <p:cNvSpPr>
            <a:spLocks noGrp="1"/>
          </p:cNvSpPr>
          <p:nvPr>
            <p:ph type="title"/>
          </p:nvPr>
        </p:nvSpPr>
        <p:spPr/>
        <p:txBody>
          <a:bodyPr/>
          <a:lstStyle/>
          <a:p>
            <a:pPr algn="ctr"/>
            <a:r>
              <a:rPr lang="en-US">
                <a:solidFill>
                  <a:srgbClr val="0B3D91"/>
                </a:solidFill>
              </a:rPr>
              <a:t>High Fidelity</a:t>
            </a:r>
          </a:p>
        </p:txBody>
      </p:sp>
      <p:sp>
        <p:nvSpPr>
          <p:cNvPr id="3" name="Content Placeholder 2">
            <a:extLst>
              <a:ext uri="{FF2B5EF4-FFF2-40B4-BE49-F238E27FC236}">
                <a16:creationId xmlns:a16="http://schemas.microsoft.com/office/drawing/2014/main" id="{DC7F111E-7ACC-974A-8F09-0726FAAF2466}"/>
              </a:ext>
            </a:extLst>
          </p:cNvPr>
          <p:cNvSpPr>
            <a:spLocks noGrp="1"/>
          </p:cNvSpPr>
          <p:nvPr>
            <p:ph sz="half" idx="1"/>
          </p:nvPr>
        </p:nvSpPr>
        <p:spPr/>
        <p:txBody>
          <a:bodyPr/>
          <a:lstStyle/>
          <a:p>
            <a:pPr>
              <a:buBlip>
                <a:blip r:embed="rId2"/>
              </a:buBlip>
            </a:pPr>
            <a:r>
              <a:rPr lang="en-US"/>
              <a:t> Spring System</a:t>
            </a:r>
          </a:p>
          <a:p>
            <a:pPr lvl="1"/>
            <a:r>
              <a:rPr lang="en-US"/>
              <a:t>Begin fully extended</a:t>
            </a:r>
          </a:p>
          <a:p>
            <a:pPr lvl="1"/>
            <a:r>
              <a:rPr lang="en-US"/>
              <a:t>Springs will be tightened via motors and lowered until level   (operates like 3D printer bed)</a:t>
            </a:r>
          </a:p>
          <a:p>
            <a:pPr lvl="1"/>
            <a:r>
              <a:rPr lang="en-US"/>
              <a:t> Mechanism will be isolated from the elements</a:t>
            </a:r>
          </a:p>
          <a:p>
            <a:pPr marL="457200" lvl="1" indent="0">
              <a:buNone/>
            </a:pPr>
            <a:endParaRPr lang="en-US"/>
          </a:p>
          <a:p>
            <a:pPr lvl="1">
              <a:buBlip>
                <a:blip r:embed="rId2"/>
              </a:buBlip>
            </a:pPr>
            <a:endParaRPr lang="en-US"/>
          </a:p>
          <a:p>
            <a:pPr lvl="1">
              <a:buBlip>
                <a:blip r:embed="rId2"/>
              </a:buBlip>
            </a:pPr>
            <a:endParaRPr lang="en-US"/>
          </a:p>
        </p:txBody>
      </p:sp>
      <p:pic>
        <p:nvPicPr>
          <p:cNvPr id="8" name="Content Placeholder 7" descr="A picture containing text, whiteboard&#10;&#10;Description automatically generated">
            <a:extLst>
              <a:ext uri="{FF2B5EF4-FFF2-40B4-BE49-F238E27FC236}">
                <a16:creationId xmlns:a16="http://schemas.microsoft.com/office/drawing/2014/main" id="{AB323F95-9BB8-6340-8DF1-A43A71AFBE4D}"/>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t="9225"/>
          <a:stretch/>
        </p:blipFill>
        <p:spPr>
          <a:xfrm>
            <a:off x="6096000" y="1826494"/>
            <a:ext cx="5257800" cy="3502152"/>
          </a:xfrm>
          <a:prstGeom prst="roundRect">
            <a:avLst>
              <a:gd name="adj" fmla="val 8594"/>
            </a:avLst>
          </a:prstGeom>
          <a:solidFill>
            <a:srgbClr val="FFFFFF">
              <a:shade val="85000"/>
            </a:srgbClr>
          </a:solidFill>
          <a:ln>
            <a:noFill/>
          </a:ln>
          <a:effectLst/>
        </p:spPr>
      </p:pic>
      <p:sp>
        <p:nvSpPr>
          <p:cNvPr id="5" name="Slide Number Placeholder 4">
            <a:extLst>
              <a:ext uri="{FF2B5EF4-FFF2-40B4-BE49-F238E27FC236}">
                <a16:creationId xmlns:a16="http://schemas.microsoft.com/office/drawing/2014/main" id="{CF65B6B6-4338-9C41-8A85-0347D1B360CB}"/>
              </a:ext>
            </a:extLst>
          </p:cNvPr>
          <p:cNvSpPr>
            <a:spLocks noGrp="1"/>
          </p:cNvSpPr>
          <p:nvPr>
            <p:ph type="sldNum" sz="quarter" idx="4"/>
          </p:nvPr>
        </p:nvSpPr>
        <p:spPr/>
        <p:txBody>
          <a:bodyPr/>
          <a:lstStyle/>
          <a:p>
            <a:r>
              <a:rPr lang="en-US"/>
              <a:t>14</a:t>
            </a:r>
          </a:p>
        </p:txBody>
      </p:sp>
      <p:sp>
        <p:nvSpPr>
          <p:cNvPr id="6" name="Content Placeholder 5">
            <a:extLst>
              <a:ext uri="{FF2B5EF4-FFF2-40B4-BE49-F238E27FC236}">
                <a16:creationId xmlns:a16="http://schemas.microsoft.com/office/drawing/2014/main" id="{89E06EFB-A1E5-3C46-B56A-ED92AB6CFBB1}"/>
              </a:ext>
            </a:extLst>
          </p:cNvPr>
          <p:cNvSpPr>
            <a:spLocks noGrp="1"/>
          </p:cNvSpPr>
          <p:nvPr>
            <p:ph sz="quarter" idx="11"/>
          </p:nvPr>
        </p:nvSpPr>
        <p:spPr/>
        <p:txBody>
          <a:bodyPr/>
          <a:lstStyle/>
          <a:p>
            <a:pPr algn="ctr"/>
            <a:r>
              <a:rPr lang="en-US"/>
              <a:t>Parker Stensrud</a:t>
            </a:r>
          </a:p>
          <a:p>
            <a:endParaRPr lang="en-US"/>
          </a:p>
        </p:txBody>
      </p:sp>
      <p:pic>
        <p:nvPicPr>
          <p:cNvPr id="4" name="Graphic 3" descr="Lightbulb and gear">
            <a:extLst>
              <a:ext uri="{FF2B5EF4-FFF2-40B4-BE49-F238E27FC236}">
                <a16:creationId xmlns:a16="http://schemas.microsoft.com/office/drawing/2014/main" id="{4BC9AEA9-40D7-4011-A130-65170B82397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19088"/>
            <a:ext cx="1371600" cy="1371600"/>
          </a:xfrm>
          <a:prstGeom prst="rect">
            <a:avLst/>
          </a:prstGeom>
        </p:spPr>
      </p:pic>
      <p:pic>
        <p:nvPicPr>
          <p:cNvPr id="9" name="Content Placeholder 2" descr="Users">
            <a:extLst>
              <a:ext uri="{FF2B5EF4-FFF2-40B4-BE49-F238E27FC236}">
                <a16:creationId xmlns:a16="http://schemas.microsoft.com/office/drawing/2014/main" id="{6E50F0ED-D8CA-418A-A14F-C2CE3D61B5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7188" y="714940"/>
            <a:ext cx="640080" cy="640080"/>
          </a:xfrm>
          <a:prstGeom prst="rect">
            <a:avLst/>
          </a:prstGeom>
        </p:spPr>
      </p:pic>
      <p:pic>
        <p:nvPicPr>
          <p:cNvPr id="10" name="Graphic 9" descr="Rocket">
            <a:extLst>
              <a:ext uri="{FF2B5EF4-FFF2-40B4-BE49-F238E27FC236}">
                <a16:creationId xmlns:a16="http://schemas.microsoft.com/office/drawing/2014/main" id="{DCF63459-ABD5-42AE-B35F-7CEC72688DA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97188" y="109204"/>
            <a:ext cx="640080" cy="640080"/>
          </a:xfrm>
          <a:prstGeom prst="rect">
            <a:avLst/>
          </a:prstGeom>
        </p:spPr>
      </p:pic>
      <p:pic>
        <p:nvPicPr>
          <p:cNvPr id="12" name="Graphic 11" descr="Future">
            <a:extLst>
              <a:ext uri="{FF2B5EF4-FFF2-40B4-BE49-F238E27FC236}">
                <a16:creationId xmlns:a16="http://schemas.microsoft.com/office/drawing/2014/main" id="{19898B7C-DC16-43F5-8BDC-FBE37F5F31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97188" y="4193843"/>
            <a:ext cx="640080" cy="640080"/>
          </a:xfrm>
          <a:prstGeom prst="rect">
            <a:avLst/>
          </a:prstGeom>
        </p:spPr>
      </p:pic>
      <p:pic>
        <p:nvPicPr>
          <p:cNvPr id="13" name="Graphic 12" descr="Question Mark">
            <a:extLst>
              <a:ext uri="{FF2B5EF4-FFF2-40B4-BE49-F238E27FC236}">
                <a16:creationId xmlns:a16="http://schemas.microsoft.com/office/drawing/2014/main" id="{957D3D00-5483-4311-9365-78204D0E453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7" y="4881807"/>
            <a:ext cx="640080" cy="640080"/>
          </a:xfrm>
          <a:prstGeom prst="rect">
            <a:avLst/>
          </a:prstGeom>
        </p:spPr>
      </p:pic>
      <p:pic>
        <p:nvPicPr>
          <p:cNvPr id="14" name="Graphic 13" descr="Puzzle">
            <a:extLst>
              <a:ext uri="{FF2B5EF4-FFF2-40B4-BE49-F238E27FC236}">
                <a16:creationId xmlns:a16="http://schemas.microsoft.com/office/drawing/2014/main" id="{C437BEED-D728-492E-8C21-009FE192B3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8" y="1999750"/>
            <a:ext cx="640080" cy="640080"/>
          </a:xfrm>
          <a:prstGeom prst="rect">
            <a:avLst/>
          </a:prstGeom>
        </p:spPr>
      </p:pic>
      <p:pic>
        <p:nvPicPr>
          <p:cNvPr id="16" name="Graphic 15" descr="Clipboard Checked">
            <a:extLst>
              <a:ext uri="{FF2B5EF4-FFF2-40B4-BE49-F238E27FC236}">
                <a16:creationId xmlns:a16="http://schemas.microsoft.com/office/drawing/2014/main" id="{A32756BD-B1C1-483D-AEBF-7DE4FA372DB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41125" y="3432425"/>
            <a:ext cx="764521" cy="709268"/>
          </a:xfrm>
          <a:prstGeom prst="rect">
            <a:avLst/>
          </a:prstGeom>
        </p:spPr>
      </p:pic>
      <p:pic>
        <p:nvPicPr>
          <p:cNvPr id="7" name="Graphic 6" descr="Books">
            <a:extLst>
              <a:ext uri="{FF2B5EF4-FFF2-40B4-BE49-F238E27FC236}">
                <a16:creationId xmlns:a16="http://schemas.microsoft.com/office/drawing/2014/main" id="{A181C304-E136-4042-8497-18AE789082BE}"/>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97187" y="1322046"/>
            <a:ext cx="640080" cy="640080"/>
          </a:xfrm>
          <a:prstGeom prst="rect">
            <a:avLst/>
          </a:prstGeom>
        </p:spPr>
      </p:pic>
      <p:pic>
        <p:nvPicPr>
          <p:cNvPr id="19" name="Graphic 18" descr="Lightbulb and gear">
            <a:extLst>
              <a:ext uri="{FF2B5EF4-FFF2-40B4-BE49-F238E27FC236}">
                <a16:creationId xmlns:a16="http://schemas.microsoft.com/office/drawing/2014/main" id="{54665C2B-0F12-4B7C-8D8A-2E1B008221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4967" y="2647688"/>
            <a:ext cx="764521" cy="764521"/>
          </a:xfrm>
          <a:prstGeom prst="rect">
            <a:avLst/>
          </a:prstGeom>
        </p:spPr>
      </p:pic>
      <p:sp>
        <p:nvSpPr>
          <p:cNvPr id="17" name="Rectangle 16">
            <a:hlinkClick r:id="rId20" action="ppaction://hlinksldjump"/>
            <a:extLst>
              <a:ext uri="{FF2B5EF4-FFF2-40B4-BE49-F238E27FC236}">
                <a16:creationId xmlns:a16="http://schemas.microsoft.com/office/drawing/2014/main" id="{FB2D6D53-8C57-4709-BCED-C367B586E257}"/>
              </a:ext>
            </a:extLst>
          </p:cNvPr>
          <p:cNvSpPr/>
          <p:nvPr/>
        </p:nvSpPr>
        <p:spPr>
          <a:xfrm>
            <a:off x="11392703" y="10920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1" name="Rectangle 20">
            <a:hlinkClick r:id="rId21" action="ppaction://hlinksldjump"/>
            <a:extLst>
              <a:ext uri="{FF2B5EF4-FFF2-40B4-BE49-F238E27FC236}">
                <a16:creationId xmlns:a16="http://schemas.microsoft.com/office/drawing/2014/main" id="{93DC82B9-657C-4AB4-9BEA-AD0913DC9FC1}"/>
              </a:ext>
            </a:extLst>
          </p:cNvPr>
          <p:cNvSpPr/>
          <p:nvPr/>
        </p:nvSpPr>
        <p:spPr>
          <a:xfrm>
            <a:off x="11419586" y="75911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3" name="Rectangle 22">
            <a:hlinkClick r:id="rId22" action="ppaction://hlinksldjump"/>
            <a:extLst>
              <a:ext uri="{FF2B5EF4-FFF2-40B4-BE49-F238E27FC236}">
                <a16:creationId xmlns:a16="http://schemas.microsoft.com/office/drawing/2014/main" id="{E9D90C7E-7B53-48A1-92F3-9F2130B83A9E}"/>
              </a:ext>
            </a:extLst>
          </p:cNvPr>
          <p:cNvSpPr/>
          <p:nvPr/>
        </p:nvSpPr>
        <p:spPr>
          <a:xfrm>
            <a:off x="11383564" y="2058937"/>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5" name="Rectangle 24">
            <a:hlinkClick r:id="" action="ppaction://noaction"/>
            <a:extLst>
              <a:ext uri="{FF2B5EF4-FFF2-40B4-BE49-F238E27FC236}">
                <a16:creationId xmlns:a16="http://schemas.microsoft.com/office/drawing/2014/main" id="{8F001D30-00CC-4721-A055-79F38142B0E3}"/>
              </a:ext>
            </a:extLst>
          </p:cNvPr>
          <p:cNvSpPr/>
          <p:nvPr/>
        </p:nvSpPr>
        <p:spPr>
          <a:xfrm>
            <a:off x="11436922" y="424978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Rectangle 26">
            <a:hlinkClick r:id="rId23" action="ppaction://hlinksldjump"/>
            <a:extLst>
              <a:ext uri="{FF2B5EF4-FFF2-40B4-BE49-F238E27FC236}">
                <a16:creationId xmlns:a16="http://schemas.microsoft.com/office/drawing/2014/main" id="{04B145E1-1E7E-43A5-9876-4A52D8409A70}"/>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9" name="Rectangle 28">
            <a:hlinkClick r:id="rId24" action="ppaction://hlinksldjump"/>
            <a:extLst>
              <a:ext uri="{FF2B5EF4-FFF2-40B4-BE49-F238E27FC236}">
                <a16:creationId xmlns:a16="http://schemas.microsoft.com/office/drawing/2014/main" id="{1F51F5BF-60F0-4899-B72F-65221925BE86}"/>
              </a:ext>
            </a:extLst>
          </p:cNvPr>
          <p:cNvSpPr/>
          <p:nvPr/>
        </p:nvSpPr>
        <p:spPr>
          <a:xfrm>
            <a:off x="11413906" y="1320484"/>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1" name="Rectangle 30">
            <a:hlinkClick r:id="rId25" action="ppaction://hlinksldjump"/>
            <a:extLst>
              <a:ext uri="{FF2B5EF4-FFF2-40B4-BE49-F238E27FC236}">
                <a16:creationId xmlns:a16="http://schemas.microsoft.com/office/drawing/2014/main" id="{226A99D0-C4F4-4C2F-8231-B6A426F21F33}"/>
              </a:ext>
            </a:extLst>
          </p:cNvPr>
          <p:cNvSpPr/>
          <p:nvPr/>
        </p:nvSpPr>
        <p:spPr>
          <a:xfrm>
            <a:off x="11408886" y="270990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3" name="Rectangle 32">
            <a:hlinkClick r:id="rId26" action="ppaction://hlinksldjump"/>
            <a:extLst>
              <a:ext uri="{FF2B5EF4-FFF2-40B4-BE49-F238E27FC236}">
                <a16:creationId xmlns:a16="http://schemas.microsoft.com/office/drawing/2014/main" id="{AE525139-748E-40C1-92D1-0AF6C3EEE8EE}"/>
              </a:ext>
            </a:extLst>
          </p:cNvPr>
          <p:cNvSpPr/>
          <p:nvPr/>
        </p:nvSpPr>
        <p:spPr>
          <a:xfrm>
            <a:off x="11409576" y="346611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371577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8296C7-B6A2-4CEF-BF2F-FD61D8BF187F}"/>
              </a:ext>
            </a:extLst>
          </p:cNvPr>
          <p:cNvSpPr>
            <a:spLocks noGrp="1"/>
          </p:cNvSpPr>
          <p:nvPr>
            <p:ph type="sldNum" sz="quarter" idx="4"/>
          </p:nvPr>
        </p:nvSpPr>
        <p:spPr/>
        <p:txBody>
          <a:bodyPr/>
          <a:lstStyle/>
          <a:p>
            <a:fld id="{6F1FABC0-072B-4F22-8F9B-95A9D10B0206}" type="slidenum">
              <a:rPr lang="en-US" smtClean="0"/>
              <a:pPr/>
              <a:t>42</a:t>
            </a:fld>
            <a:endParaRPr lang="en-US"/>
          </a:p>
        </p:txBody>
      </p:sp>
      <p:sp>
        <p:nvSpPr>
          <p:cNvPr id="5" name="Content Placeholder 4">
            <a:extLst>
              <a:ext uri="{FF2B5EF4-FFF2-40B4-BE49-F238E27FC236}">
                <a16:creationId xmlns:a16="http://schemas.microsoft.com/office/drawing/2014/main" id="{6A379F05-307F-4F77-AFF9-33C23CD634F7}"/>
              </a:ext>
            </a:extLst>
          </p:cNvPr>
          <p:cNvSpPr>
            <a:spLocks noGrp="1"/>
          </p:cNvSpPr>
          <p:nvPr>
            <p:ph sz="quarter" idx="11"/>
          </p:nvPr>
        </p:nvSpPr>
        <p:spPr/>
        <p:txBody>
          <a:bodyPr/>
          <a:lstStyle/>
          <a:p>
            <a:endParaRPr lang="en-US"/>
          </a:p>
        </p:txBody>
      </p:sp>
      <p:sp>
        <p:nvSpPr>
          <p:cNvPr id="6" name="TextBox 3">
            <a:extLst>
              <a:ext uri="{FF2B5EF4-FFF2-40B4-BE49-F238E27FC236}">
                <a16:creationId xmlns:a16="http://schemas.microsoft.com/office/drawing/2014/main" id="{CF0638BB-C0BF-4BB5-8104-17C264C7717C}"/>
              </a:ext>
            </a:extLst>
          </p:cNvPr>
          <p:cNvSpPr txBox="1"/>
          <p:nvPr/>
        </p:nvSpPr>
        <p:spPr>
          <a:xfrm>
            <a:off x="1137915" y="250984"/>
            <a:ext cx="3115405" cy="76944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b="1"/>
              <a:t>Future Work</a:t>
            </a:r>
          </a:p>
        </p:txBody>
      </p:sp>
      <p:sp>
        <p:nvSpPr>
          <p:cNvPr id="7" name="TextBox 4">
            <a:extLst>
              <a:ext uri="{FF2B5EF4-FFF2-40B4-BE49-F238E27FC236}">
                <a16:creationId xmlns:a16="http://schemas.microsoft.com/office/drawing/2014/main" id="{737CC270-6CA0-4F7D-B3CD-C991E5A5CD22}"/>
              </a:ext>
            </a:extLst>
          </p:cNvPr>
          <p:cNvSpPr txBox="1"/>
          <p:nvPr/>
        </p:nvSpPr>
        <p:spPr>
          <a:xfrm>
            <a:off x="1491309" y="765966"/>
            <a:ext cx="4030719"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a:solidFill>
                  <a:srgbClr val="4472C4"/>
                </a:solidFill>
              </a:rPr>
              <a:t>January Daily Chart</a:t>
            </a:r>
            <a:r>
              <a:rPr lang="en-US" sz="3600" b="1" baseline="-25000">
                <a:solidFill>
                  <a:srgbClr val="4472C4"/>
                </a:solidFill>
                <a:sym typeface="Wingdings" panose="05000000000000000000" pitchFamily="2" charset="2"/>
              </a:rPr>
              <a:t></a:t>
            </a:r>
            <a:endParaRPr lang="en-US" sz="4400" b="1">
              <a:solidFill>
                <a:srgbClr val="4472C4"/>
              </a:solidFill>
            </a:endParaRPr>
          </a:p>
        </p:txBody>
      </p:sp>
      <p:sp>
        <p:nvSpPr>
          <p:cNvPr id="8" name="Rectangle 7">
            <a:extLst>
              <a:ext uri="{FF2B5EF4-FFF2-40B4-BE49-F238E27FC236}">
                <a16:creationId xmlns:a16="http://schemas.microsoft.com/office/drawing/2014/main" id="{13B82BEF-D9F4-4321-AD66-9E69533E07A8}"/>
              </a:ext>
            </a:extLst>
          </p:cNvPr>
          <p:cNvSpPr/>
          <p:nvPr/>
        </p:nvSpPr>
        <p:spPr>
          <a:xfrm>
            <a:off x="327406" y="5409152"/>
            <a:ext cx="11537189" cy="1197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9" name="TextBox 5">
            <a:extLst>
              <a:ext uri="{FF2B5EF4-FFF2-40B4-BE49-F238E27FC236}">
                <a16:creationId xmlns:a16="http://schemas.microsoft.com/office/drawing/2014/main" id="{78C5805A-877A-4870-947C-6F1ED874ED58}"/>
              </a:ext>
            </a:extLst>
          </p:cNvPr>
          <p:cNvSpPr txBox="1"/>
          <p:nvPr/>
        </p:nvSpPr>
        <p:spPr>
          <a:xfrm>
            <a:off x="4474785" y="5409152"/>
            <a:ext cx="7389810" cy="11978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t>Summary: </a:t>
            </a:r>
            <a:r>
              <a:rPr lang="en-US"/>
              <a:t>The quick brown fox jumps over the lazy dog. The quick brown fox jumps over the lazy dog. The quick brown fox jumps over the lazy dog. The quick brown fox jumps over the lazy dog. The quick brown fox jumps over the lazy dog. </a:t>
            </a:r>
          </a:p>
          <a:p>
            <a:endParaRPr lang="en-US"/>
          </a:p>
        </p:txBody>
      </p:sp>
      <p:pic>
        <p:nvPicPr>
          <p:cNvPr id="10" name="table">
            <a:extLst>
              <a:ext uri="{FF2B5EF4-FFF2-40B4-BE49-F238E27FC236}">
                <a16:creationId xmlns:a16="http://schemas.microsoft.com/office/drawing/2014/main" id="{B15857CE-BFE7-42DA-AF5A-0D218B0A8447}"/>
              </a:ext>
            </a:extLst>
          </p:cNvPr>
          <p:cNvPicPr>
            <a:picLocks noChangeAspect="1"/>
          </p:cNvPicPr>
          <p:nvPr/>
        </p:nvPicPr>
        <p:blipFill>
          <a:blip r:embed="rId3"/>
          <a:stretch>
            <a:fillRect/>
          </a:stretch>
        </p:blipFill>
        <p:spPr>
          <a:xfrm>
            <a:off x="275752" y="1464067"/>
            <a:ext cx="11537189" cy="3741851"/>
          </a:xfrm>
          <a:prstGeom prst="rect">
            <a:avLst/>
          </a:prstGeom>
        </p:spPr>
      </p:pic>
      <p:grpSp>
        <p:nvGrpSpPr>
          <p:cNvPr id="11" name="Group 10">
            <a:extLst>
              <a:ext uri="{FF2B5EF4-FFF2-40B4-BE49-F238E27FC236}">
                <a16:creationId xmlns:a16="http://schemas.microsoft.com/office/drawing/2014/main" id="{D4E5B352-1ECD-41D2-A14B-EF0E392CB6CF}"/>
              </a:ext>
            </a:extLst>
          </p:cNvPr>
          <p:cNvGrpSpPr/>
          <p:nvPr/>
        </p:nvGrpSpPr>
        <p:grpSpPr>
          <a:xfrm>
            <a:off x="327406" y="563688"/>
            <a:ext cx="768080" cy="692527"/>
            <a:chOff x="280575" y="484071"/>
            <a:chExt cx="768080" cy="692527"/>
          </a:xfrm>
        </p:grpSpPr>
        <p:sp>
          <p:nvSpPr>
            <p:cNvPr id="41" name="Rectangle: Rounded Corners 40">
              <a:extLst>
                <a:ext uri="{FF2B5EF4-FFF2-40B4-BE49-F238E27FC236}">
                  <a16:creationId xmlns:a16="http://schemas.microsoft.com/office/drawing/2014/main" id="{E1232AE0-9AD3-4C9A-8E08-3A79AC43E184}"/>
                </a:ext>
              </a:extLst>
            </p:cNvPr>
            <p:cNvSpPr/>
            <p:nvPr/>
          </p:nvSpPr>
          <p:spPr>
            <a:xfrm>
              <a:off x="280575" y="484071"/>
              <a:ext cx="387116" cy="91440"/>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2" name="Rectangle: Rounded Corners 41">
              <a:extLst>
                <a:ext uri="{FF2B5EF4-FFF2-40B4-BE49-F238E27FC236}">
                  <a16:creationId xmlns:a16="http://schemas.microsoft.com/office/drawing/2014/main" id="{DFFF8F08-F847-4C18-A312-0855C84F3DBF}"/>
                </a:ext>
              </a:extLst>
            </p:cNvPr>
            <p:cNvSpPr/>
            <p:nvPr/>
          </p:nvSpPr>
          <p:spPr>
            <a:xfrm>
              <a:off x="474133" y="687305"/>
              <a:ext cx="387116" cy="91440"/>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 name="Rectangle: Rounded Corners 42">
              <a:extLst>
                <a:ext uri="{FF2B5EF4-FFF2-40B4-BE49-F238E27FC236}">
                  <a16:creationId xmlns:a16="http://schemas.microsoft.com/office/drawing/2014/main" id="{FA576C63-5C38-4828-8ADB-80E05B399F76}"/>
                </a:ext>
              </a:extLst>
            </p:cNvPr>
            <p:cNvSpPr/>
            <p:nvPr/>
          </p:nvSpPr>
          <p:spPr>
            <a:xfrm>
              <a:off x="661539" y="887989"/>
              <a:ext cx="387116" cy="91440"/>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4" name="Rectangle: Rounded Corners 43">
              <a:extLst>
                <a:ext uri="{FF2B5EF4-FFF2-40B4-BE49-F238E27FC236}">
                  <a16:creationId xmlns:a16="http://schemas.microsoft.com/office/drawing/2014/main" id="{644C9ABE-7644-4EE4-9D8F-34B938B75DEE}"/>
                </a:ext>
              </a:extLst>
            </p:cNvPr>
            <p:cNvSpPr/>
            <p:nvPr/>
          </p:nvSpPr>
          <p:spPr>
            <a:xfrm>
              <a:off x="474133" y="1085158"/>
              <a:ext cx="387116" cy="91440"/>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12" name="Group 11">
            <a:extLst>
              <a:ext uri="{FF2B5EF4-FFF2-40B4-BE49-F238E27FC236}">
                <a16:creationId xmlns:a16="http://schemas.microsoft.com/office/drawing/2014/main" id="{BCF58A80-595B-419E-B994-ED6F66FADD53}"/>
              </a:ext>
            </a:extLst>
          </p:cNvPr>
          <p:cNvGrpSpPr/>
          <p:nvPr/>
        </p:nvGrpSpPr>
        <p:grpSpPr>
          <a:xfrm>
            <a:off x="445993" y="5544232"/>
            <a:ext cx="4028792" cy="931469"/>
            <a:chOff x="468011" y="5598048"/>
            <a:chExt cx="4028792" cy="931469"/>
          </a:xfrm>
        </p:grpSpPr>
        <p:sp>
          <p:nvSpPr>
            <p:cNvPr id="33" name="Rectangle: Rounded Corners 32">
              <a:extLst>
                <a:ext uri="{FF2B5EF4-FFF2-40B4-BE49-F238E27FC236}">
                  <a16:creationId xmlns:a16="http://schemas.microsoft.com/office/drawing/2014/main" id="{FE04CF38-0E2F-4588-9CA0-B6F06DC72E24}"/>
                </a:ext>
              </a:extLst>
            </p:cNvPr>
            <p:cNvSpPr/>
            <p:nvPr/>
          </p:nvSpPr>
          <p:spPr>
            <a:xfrm>
              <a:off x="468011" y="5614359"/>
              <a:ext cx="685800" cy="336711"/>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4" name="Rectangle: Rounded Corners 33">
              <a:extLst>
                <a:ext uri="{FF2B5EF4-FFF2-40B4-BE49-F238E27FC236}">
                  <a16:creationId xmlns:a16="http://schemas.microsoft.com/office/drawing/2014/main" id="{5B988705-D1D6-4226-8AA1-4C628BAEE06E}"/>
                </a:ext>
              </a:extLst>
            </p:cNvPr>
            <p:cNvSpPr/>
            <p:nvPr/>
          </p:nvSpPr>
          <p:spPr>
            <a:xfrm>
              <a:off x="2320535" y="5614359"/>
              <a:ext cx="685800" cy="336711"/>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5" name="TextBox 39">
              <a:extLst>
                <a:ext uri="{FF2B5EF4-FFF2-40B4-BE49-F238E27FC236}">
                  <a16:creationId xmlns:a16="http://schemas.microsoft.com/office/drawing/2014/main" id="{62B49F6C-DC4B-477F-824A-95573800AAEF}"/>
                </a:ext>
              </a:extLst>
            </p:cNvPr>
            <p:cNvSpPr txBox="1"/>
            <p:nvPr/>
          </p:nvSpPr>
          <p:spPr>
            <a:xfrm>
              <a:off x="1129635" y="5598048"/>
              <a:ext cx="109305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Complete</a:t>
              </a:r>
            </a:p>
          </p:txBody>
        </p:sp>
        <p:sp>
          <p:nvSpPr>
            <p:cNvPr id="36" name="TextBox 41">
              <a:extLst>
                <a:ext uri="{FF2B5EF4-FFF2-40B4-BE49-F238E27FC236}">
                  <a16:creationId xmlns:a16="http://schemas.microsoft.com/office/drawing/2014/main" id="{E0B71E63-96A0-4C07-8588-75F4AC2D4C7A}"/>
                </a:ext>
              </a:extLst>
            </p:cNvPr>
            <p:cNvSpPr txBox="1"/>
            <p:nvPr/>
          </p:nvSpPr>
          <p:spPr>
            <a:xfrm>
              <a:off x="2982158" y="5598048"/>
              <a:ext cx="151464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Identified Risk</a:t>
              </a:r>
            </a:p>
          </p:txBody>
        </p:sp>
        <p:sp>
          <p:nvSpPr>
            <p:cNvPr id="37" name="Rectangle: Rounded Corners 36">
              <a:extLst>
                <a:ext uri="{FF2B5EF4-FFF2-40B4-BE49-F238E27FC236}">
                  <a16:creationId xmlns:a16="http://schemas.microsoft.com/office/drawing/2014/main" id="{375C9A72-0758-40DF-AAFB-C937EB88DB8A}"/>
                </a:ext>
              </a:extLst>
            </p:cNvPr>
            <p:cNvSpPr/>
            <p:nvPr/>
          </p:nvSpPr>
          <p:spPr>
            <a:xfrm>
              <a:off x="468011" y="6176496"/>
              <a:ext cx="685800" cy="336711"/>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8" name="Rectangle: Rounded Corners 37">
              <a:extLst>
                <a:ext uri="{FF2B5EF4-FFF2-40B4-BE49-F238E27FC236}">
                  <a16:creationId xmlns:a16="http://schemas.microsoft.com/office/drawing/2014/main" id="{F2F71809-77DC-4974-9273-E310952B782B}"/>
                </a:ext>
              </a:extLst>
            </p:cNvPr>
            <p:cNvSpPr/>
            <p:nvPr/>
          </p:nvSpPr>
          <p:spPr>
            <a:xfrm>
              <a:off x="2320535" y="6176496"/>
              <a:ext cx="685800" cy="336711"/>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9" name="TextBox 40">
              <a:extLst>
                <a:ext uri="{FF2B5EF4-FFF2-40B4-BE49-F238E27FC236}">
                  <a16:creationId xmlns:a16="http://schemas.microsoft.com/office/drawing/2014/main" id="{7C273A02-74D6-4474-B46A-359641D0D369}"/>
                </a:ext>
              </a:extLst>
            </p:cNvPr>
            <p:cNvSpPr txBox="1"/>
            <p:nvPr/>
          </p:nvSpPr>
          <p:spPr>
            <a:xfrm>
              <a:off x="1129635" y="6160185"/>
              <a:ext cx="1215076"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In Progress</a:t>
              </a:r>
            </a:p>
          </p:txBody>
        </p:sp>
        <p:sp>
          <p:nvSpPr>
            <p:cNvPr id="40" name="TextBox 42">
              <a:extLst>
                <a:ext uri="{FF2B5EF4-FFF2-40B4-BE49-F238E27FC236}">
                  <a16:creationId xmlns:a16="http://schemas.microsoft.com/office/drawing/2014/main" id="{18C5FF8C-15FC-47D1-A699-C7ACF185DEDE}"/>
                </a:ext>
              </a:extLst>
            </p:cNvPr>
            <p:cNvSpPr txBox="1"/>
            <p:nvPr/>
          </p:nvSpPr>
          <p:spPr>
            <a:xfrm>
              <a:off x="2982158" y="6160185"/>
              <a:ext cx="1267783"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Not Started</a:t>
              </a:r>
            </a:p>
          </p:txBody>
        </p:sp>
      </p:grpSp>
      <p:cxnSp>
        <p:nvCxnSpPr>
          <p:cNvPr id="13" name="Straight Connector 12">
            <a:extLst>
              <a:ext uri="{FF2B5EF4-FFF2-40B4-BE49-F238E27FC236}">
                <a16:creationId xmlns:a16="http://schemas.microsoft.com/office/drawing/2014/main" id="{8FE31B88-19FE-4EE5-AD9E-173D93D3A574}"/>
              </a:ext>
            </a:extLst>
          </p:cNvPr>
          <p:cNvCxnSpPr/>
          <p:nvPr/>
        </p:nvCxnSpPr>
        <p:spPr>
          <a:xfrm>
            <a:off x="4458034" y="5463601"/>
            <a:ext cx="0" cy="108896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F596BD81-4A5B-4705-882F-B6AD44931DC8}"/>
              </a:ext>
            </a:extLst>
          </p:cNvPr>
          <p:cNvGrpSpPr/>
          <p:nvPr/>
        </p:nvGrpSpPr>
        <p:grpSpPr>
          <a:xfrm>
            <a:off x="5826376" y="908700"/>
            <a:ext cx="3959854" cy="4365916"/>
            <a:chOff x="5848394" y="962516"/>
            <a:chExt cx="3959854" cy="4365916"/>
          </a:xfrm>
        </p:grpSpPr>
        <p:grpSp>
          <p:nvGrpSpPr>
            <p:cNvPr id="15" name="Group 14">
              <a:extLst>
                <a:ext uri="{FF2B5EF4-FFF2-40B4-BE49-F238E27FC236}">
                  <a16:creationId xmlns:a16="http://schemas.microsoft.com/office/drawing/2014/main" id="{15F6C582-07D8-4F3B-8466-EEDC9AE4E4FE}"/>
                </a:ext>
              </a:extLst>
            </p:cNvPr>
            <p:cNvGrpSpPr/>
            <p:nvPr/>
          </p:nvGrpSpPr>
          <p:grpSpPr>
            <a:xfrm>
              <a:off x="6525682" y="1284632"/>
              <a:ext cx="2601139" cy="276551"/>
              <a:chOff x="6525682" y="1284632"/>
              <a:chExt cx="2601139" cy="276551"/>
            </a:xfrm>
          </p:grpSpPr>
          <p:cxnSp>
            <p:nvCxnSpPr>
              <p:cNvPr id="30" name="Straight Connector 29">
                <a:extLst>
                  <a:ext uri="{FF2B5EF4-FFF2-40B4-BE49-F238E27FC236}">
                    <a16:creationId xmlns:a16="http://schemas.microsoft.com/office/drawing/2014/main" id="{CA2EBB22-4D7C-4667-B701-D834ADAACAFC}"/>
                  </a:ext>
                </a:extLst>
              </p:cNvPr>
              <p:cNvCxnSpPr>
                <a:cxnSpLocks/>
                <a:endCxn id="31" idx="1"/>
              </p:cNvCxnSpPr>
              <p:nvPr/>
            </p:nvCxnSpPr>
            <p:spPr>
              <a:xfrm flipV="1">
                <a:off x="6525682" y="1422908"/>
                <a:ext cx="848540" cy="126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318B1F54-2BC4-44E2-969A-24B64F9451B3}"/>
                  </a:ext>
                </a:extLst>
              </p:cNvPr>
              <p:cNvSpPr/>
              <p:nvPr/>
            </p:nvSpPr>
            <p:spPr>
              <a:xfrm>
                <a:off x="7374222" y="1284632"/>
                <a:ext cx="914400" cy="276551"/>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chemeClr val="tx1"/>
                    </a:solidFill>
                  </a:rPr>
                  <a:t>X Days</a:t>
                </a:r>
              </a:p>
            </p:txBody>
          </p:sp>
          <p:cxnSp>
            <p:nvCxnSpPr>
              <p:cNvPr id="32" name="Straight Connector 31">
                <a:extLst>
                  <a:ext uri="{FF2B5EF4-FFF2-40B4-BE49-F238E27FC236}">
                    <a16:creationId xmlns:a16="http://schemas.microsoft.com/office/drawing/2014/main" id="{21465D82-9E67-43E7-9540-6AAE73E7B074}"/>
                  </a:ext>
                </a:extLst>
              </p:cNvPr>
              <p:cNvCxnSpPr>
                <a:cxnSpLocks/>
                <a:stCxn id="31" idx="3"/>
              </p:cNvCxnSpPr>
              <p:nvPr/>
            </p:nvCxnSpPr>
            <p:spPr>
              <a:xfrm>
                <a:off x="8288622" y="1422908"/>
                <a:ext cx="83819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Straight Connector 15">
              <a:extLst>
                <a:ext uri="{FF2B5EF4-FFF2-40B4-BE49-F238E27FC236}">
                  <a16:creationId xmlns:a16="http://schemas.microsoft.com/office/drawing/2014/main" id="{CA835BFB-8232-486E-B3B9-C7CCA67CFEF8}"/>
                </a:ext>
              </a:extLst>
            </p:cNvPr>
            <p:cNvCxnSpPr>
              <a:cxnSpLocks/>
              <a:stCxn id="27" idx="0"/>
            </p:cNvCxnSpPr>
            <p:nvPr/>
          </p:nvCxnSpPr>
          <p:spPr>
            <a:xfrm>
              <a:off x="6373283" y="1257300"/>
              <a:ext cx="0" cy="4071132"/>
            </a:xfrm>
            <a:prstGeom prst="line">
              <a:avLst/>
            </a:prstGeom>
            <a:ln w="28575">
              <a:solidFill>
                <a:srgbClr val="4472C4"/>
              </a:solidFill>
              <a:prstDash val="soli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426561F-8BB4-4A12-8E3B-350BD4295079}"/>
                </a:ext>
              </a:extLst>
            </p:cNvPr>
            <p:cNvGrpSpPr/>
            <p:nvPr/>
          </p:nvGrpSpPr>
          <p:grpSpPr>
            <a:xfrm>
              <a:off x="6066365" y="1257300"/>
              <a:ext cx="613835" cy="619659"/>
              <a:chOff x="6066365" y="1257300"/>
              <a:chExt cx="613835" cy="619659"/>
            </a:xfrm>
          </p:grpSpPr>
          <p:sp>
            <p:nvSpPr>
              <p:cNvPr id="27" name="Flowchart: Off-page Connector 26">
                <a:extLst>
                  <a:ext uri="{FF2B5EF4-FFF2-40B4-BE49-F238E27FC236}">
                    <a16:creationId xmlns:a16="http://schemas.microsoft.com/office/drawing/2014/main" id="{19294B26-56E7-44E3-855C-1BE93D173F15}"/>
                  </a:ext>
                </a:extLst>
              </p:cNvPr>
              <p:cNvSpPr/>
              <p:nvPr/>
            </p:nvSpPr>
            <p:spPr>
              <a:xfrm>
                <a:off x="6220883" y="1257300"/>
                <a:ext cx="304799" cy="619659"/>
              </a:xfrm>
              <a:prstGeom prst="flowChartOffpage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a:solidFill>
                      <a:schemeClr val="bg1"/>
                    </a:solidFill>
                    <a:sym typeface="Wingdings" panose="05000000000000000000" pitchFamily="2" charset="2"/>
                  </a:rPr>
                  <a:t></a:t>
                </a:r>
                <a:endParaRPr lang="en-US">
                  <a:solidFill>
                    <a:schemeClr val="bg1"/>
                  </a:solidFill>
                </a:endParaRPr>
              </a:p>
            </p:txBody>
          </p:sp>
          <p:sp>
            <p:nvSpPr>
              <p:cNvPr id="28" name="Right Triangle 27">
                <a:extLst>
                  <a:ext uri="{FF2B5EF4-FFF2-40B4-BE49-F238E27FC236}">
                    <a16:creationId xmlns:a16="http://schemas.microsoft.com/office/drawing/2014/main" id="{A69BFFBF-77D1-4B40-8DF5-4D1FA26F8AB5}"/>
                  </a:ext>
                </a:extLst>
              </p:cNvPr>
              <p:cNvSpPr/>
              <p:nvPr/>
            </p:nvSpPr>
            <p:spPr>
              <a:xfrm>
                <a:off x="6525682" y="1264311"/>
                <a:ext cx="154518" cy="322270"/>
              </a:xfrm>
              <a:prstGeom prst="rtTriangle">
                <a:avLst/>
              </a:prstGeom>
              <a:solidFill>
                <a:srgbClr val="2F5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9" name="Right Triangle 28">
                <a:extLst>
                  <a:ext uri="{FF2B5EF4-FFF2-40B4-BE49-F238E27FC236}">
                    <a16:creationId xmlns:a16="http://schemas.microsoft.com/office/drawing/2014/main" id="{8CEB8892-F03E-446C-BF9C-C45276282648}"/>
                  </a:ext>
                </a:extLst>
              </p:cNvPr>
              <p:cNvSpPr/>
              <p:nvPr/>
            </p:nvSpPr>
            <p:spPr>
              <a:xfrm flipH="1">
                <a:off x="6066365" y="1264311"/>
                <a:ext cx="154518" cy="322270"/>
              </a:xfrm>
              <a:prstGeom prst="rtTriangle">
                <a:avLst/>
              </a:prstGeom>
              <a:solidFill>
                <a:srgbClr val="2F5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18" name="Group 17">
              <a:extLst>
                <a:ext uri="{FF2B5EF4-FFF2-40B4-BE49-F238E27FC236}">
                  <a16:creationId xmlns:a16="http://schemas.microsoft.com/office/drawing/2014/main" id="{DD167520-5613-4416-B4AB-A7C09F9FE5EF}"/>
                </a:ext>
              </a:extLst>
            </p:cNvPr>
            <p:cNvGrpSpPr/>
            <p:nvPr/>
          </p:nvGrpSpPr>
          <p:grpSpPr>
            <a:xfrm>
              <a:off x="8976489" y="1257300"/>
              <a:ext cx="613835" cy="4071132"/>
              <a:chOff x="8976489" y="1257300"/>
              <a:chExt cx="613835" cy="4071132"/>
            </a:xfrm>
          </p:grpSpPr>
          <p:cxnSp>
            <p:nvCxnSpPr>
              <p:cNvPr id="22" name="Straight Connector 21">
                <a:extLst>
                  <a:ext uri="{FF2B5EF4-FFF2-40B4-BE49-F238E27FC236}">
                    <a16:creationId xmlns:a16="http://schemas.microsoft.com/office/drawing/2014/main" id="{16A4F6A7-09D8-4EF6-AA2B-BCBD78ADC5F0}"/>
                  </a:ext>
                </a:extLst>
              </p:cNvPr>
              <p:cNvCxnSpPr>
                <a:cxnSpLocks/>
              </p:cNvCxnSpPr>
              <p:nvPr/>
            </p:nvCxnSpPr>
            <p:spPr>
              <a:xfrm>
                <a:off x="9283406" y="1264311"/>
                <a:ext cx="0" cy="4064121"/>
              </a:xfrm>
              <a:prstGeom prst="line">
                <a:avLst/>
              </a:prstGeom>
              <a:ln w="28575">
                <a:solidFill>
                  <a:srgbClr val="4472C4"/>
                </a:solidFill>
                <a:prstDash val="solid"/>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88635708-6B71-45FE-A12B-EAB212954518}"/>
                  </a:ext>
                </a:extLst>
              </p:cNvPr>
              <p:cNvGrpSpPr/>
              <p:nvPr/>
            </p:nvGrpSpPr>
            <p:grpSpPr>
              <a:xfrm>
                <a:off x="8976489" y="1257300"/>
                <a:ext cx="613835" cy="619659"/>
                <a:chOff x="6066365" y="1257300"/>
                <a:chExt cx="613835" cy="619659"/>
              </a:xfrm>
            </p:grpSpPr>
            <p:sp>
              <p:nvSpPr>
                <p:cNvPr id="24" name="Flowchart: Off-page Connector 23">
                  <a:extLst>
                    <a:ext uri="{FF2B5EF4-FFF2-40B4-BE49-F238E27FC236}">
                      <a16:creationId xmlns:a16="http://schemas.microsoft.com/office/drawing/2014/main" id="{992E1BD0-C397-4A04-8ECE-3E6346F803F4}"/>
                    </a:ext>
                  </a:extLst>
                </p:cNvPr>
                <p:cNvSpPr/>
                <p:nvPr/>
              </p:nvSpPr>
              <p:spPr>
                <a:xfrm>
                  <a:off x="6220883" y="1257300"/>
                  <a:ext cx="304799" cy="619659"/>
                </a:xfrm>
                <a:prstGeom prst="flowChartOffpageConnector">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a:solidFill>
                        <a:schemeClr val="bg1"/>
                      </a:solidFill>
                      <a:sym typeface="Wingdings" panose="05000000000000000000" pitchFamily="2" charset="2"/>
                    </a:rPr>
                    <a:t></a:t>
                  </a:r>
                  <a:endParaRPr lang="en-US">
                    <a:solidFill>
                      <a:schemeClr val="bg1"/>
                    </a:solidFill>
                  </a:endParaRPr>
                </a:p>
              </p:txBody>
            </p:sp>
            <p:sp>
              <p:nvSpPr>
                <p:cNvPr id="25" name="Right Triangle 24">
                  <a:extLst>
                    <a:ext uri="{FF2B5EF4-FFF2-40B4-BE49-F238E27FC236}">
                      <a16:creationId xmlns:a16="http://schemas.microsoft.com/office/drawing/2014/main" id="{94118B88-D307-49B7-BDEA-00F4A031FA64}"/>
                    </a:ext>
                  </a:extLst>
                </p:cNvPr>
                <p:cNvSpPr/>
                <p:nvPr/>
              </p:nvSpPr>
              <p:spPr>
                <a:xfrm>
                  <a:off x="6525682" y="1264311"/>
                  <a:ext cx="154518" cy="322270"/>
                </a:xfrm>
                <a:prstGeom prst="rtTriangle">
                  <a:avLst/>
                </a:prstGeom>
                <a:solidFill>
                  <a:srgbClr val="2F5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6" name="Right Triangle 25">
                  <a:extLst>
                    <a:ext uri="{FF2B5EF4-FFF2-40B4-BE49-F238E27FC236}">
                      <a16:creationId xmlns:a16="http://schemas.microsoft.com/office/drawing/2014/main" id="{02F71D8E-A3E6-4F20-82B0-E3A409765B99}"/>
                    </a:ext>
                  </a:extLst>
                </p:cNvPr>
                <p:cNvSpPr/>
                <p:nvPr/>
              </p:nvSpPr>
              <p:spPr>
                <a:xfrm flipH="1">
                  <a:off x="6066365" y="1264311"/>
                  <a:ext cx="154518" cy="322270"/>
                </a:xfrm>
                <a:prstGeom prst="rtTriangle">
                  <a:avLst/>
                </a:prstGeom>
                <a:solidFill>
                  <a:srgbClr val="2F53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sp>
          <p:nvSpPr>
            <p:cNvPr id="19" name="Rectangle 18">
              <a:extLst>
                <a:ext uri="{FF2B5EF4-FFF2-40B4-BE49-F238E27FC236}">
                  <a16:creationId xmlns:a16="http://schemas.microsoft.com/office/drawing/2014/main" id="{45A1AE95-155E-4256-9CB2-717DCD0CA866}"/>
                </a:ext>
              </a:extLst>
            </p:cNvPr>
            <p:cNvSpPr/>
            <p:nvPr/>
          </p:nvSpPr>
          <p:spPr>
            <a:xfrm>
              <a:off x="6379484" y="1841576"/>
              <a:ext cx="2903877" cy="3486856"/>
            </a:xfrm>
            <a:prstGeom prst="rect">
              <a:avLst/>
            </a:prstGeom>
            <a:solidFill>
              <a:srgbClr val="4472C4">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0" name="TextBox 26">
              <a:extLst>
                <a:ext uri="{FF2B5EF4-FFF2-40B4-BE49-F238E27FC236}">
                  <a16:creationId xmlns:a16="http://schemas.microsoft.com/office/drawing/2014/main" id="{D83D3AE5-2969-4339-99D6-C36C22B42A90}"/>
                </a:ext>
              </a:extLst>
            </p:cNvPr>
            <p:cNvSpPr txBox="1"/>
            <p:nvPr/>
          </p:nvSpPr>
          <p:spPr>
            <a:xfrm>
              <a:off x="5848394" y="962516"/>
              <a:ext cx="104977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Milestone 1</a:t>
              </a:r>
            </a:p>
          </p:txBody>
        </p:sp>
        <p:sp>
          <p:nvSpPr>
            <p:cNvPr id="21" name="TextBox 52">
              <a:extLst>
                <a:ext uri="{FF2B5EF4-FFF2-40B4-BE49-F238E27FC236}">
                  <a16:creationId xmlns:a16="http://schemas.microsoft.com/office/drawing/2014/main" id="{F01831AB-F760-4776-8611-57FE8F306058}"/>
                </a:ext>
              </a:extLst>
            </p:cNvPr>
            <p:cNvSpPr txBox="1"/>
            <p:nvPr/>
          </p:nvSpPr>
          <p:spPr>
            <a:xfrm>
              <a:off x="8758473" y="966827"/>
              <a:ext cx="1049775"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Milestone 2</a:t>
              </a:r>
            </a:p>
          </p:txBody>
        </p:sp>
      </p:grpSp>
    </p:spTree>
    <p:extLst>
      <p:ext uri="{BB962C8B-B14F-4D97-AF65-F5344CB8AC3E}">
        <p14:creationId xmlns:p14="http://schemas.microsoft.com/office/powerpoint/2010/main" val="239578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36DCAB-1101-4002-9E41-C3795D93D463}"/>
              </a:ext>
            </a:extLst>
          </p:cNvPr>
          <p:cNvSpPr>
            <a:spLocks noGrp="1"/>
          </p:cNvSpPr>
          <p:nvPr>
            <p:ph type="sldNum" sz="quarter" idx="4"/>
          </p:nvPr>
        </p:nvSpPr>
        <p:spPr/>
        <p:txBody>
          <a:bodyPr/>
          <a:lstStyle/>
          <a:p>
            <a:fld id="{6F1FABC0-072B-4F22-8F9B-95A9D10B0206}" type="slidenum">
              <a:rPr lang="en-US" smtClean="0"/>
              <a:pPr/>
              <a:t>5</a:t>
            </a:fld>
            <a:endParaRPr lang="en-US"/>
          </a:p>
        </p:txBody>
      </p:sp>
      <p:pic>
        <p:nvPicPr>
          <p:cNvPr id="3" name="Graphic 2" descr="Books">
            <a:extLst>
              <a:ext uri="{FF2B5EF4-FFF2-40B4-BE49-F238E27FC236}">
                <a16:creationId xmlns:a16="http://schemas.microsoft.com/office/drawing/2014/main" id="{617B9727-DE44-4A32-9F92-737587A273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2685" y="108793"/>
            <a:ext cx="2286000" cy="2286000"/>
          </a:xfrm>
          <a:prstGeom prst="rect">
            <a:avLst/>
          </a:prstGeom>
        </p:spPr>
      </p:pic>
      <p:sp>
        <p:nvSpPr>
          <p:cNvPr id="28" name="Rectangle 27">
            <a:hlinkClick r:id="rId4" action="ppaction://hlinksldjump"/>
            <a:extLst>
              <a:ext uri="{FF2B5EF4-FFF2-40B4-BE49-F238E27FC236}">
                <a16:creationId xmlns:a16="http://schemas.microsoft.com/office/drawing/2014/main" id="{079C8E5A-002B-4BCF-8119-B8CD83358DEB}"/>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7" name="Content Placeholder 4">
            <a:extLst>
              <a:ext uri="{FF2B5EF4-FFF2-40B4-BE49-F238E27FC236}">
                <a16:creationId xmlns:a16="http://schemas.microsoft.com/office/drawing/2014/main" id="{0ECD125F-716C-47D5-8650-EE1D76960C3E}"/>
              </a:ext>
            </a:extLst>
          </p:cNvPr>
          <p:cNvSpPr txBox="1">
            <a:spLocks/>
          </p:cNvSpPr>
          <p:nvPr/>
        </p:nvSpPr>
        <p:spPr>
          <a:xfrm>
            <a:off x="10363200" y="5611399"/>
            <a:ext cx="1828800"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Arial"/>
                <a:cs typeface="Arial"/>
              </a:rPr>
              <a:t>Stephen Brown</a:t>
            </a:r>
            <a:endParaRPr lang="en-US" sz="1400" dirty="0"/>
          </a:p>
        </p:txBody>
      </p:sp>
      <p:pic>
        <p:nvPicPr>
          <p:cNvPr id="29" name="Content Placeholder 2" descr="Users">
            <a:extLst>
              <a:ext uri="{FF2B5EF4-FFF2-40B4-BE49-F238E27FC236}">
                <a16:creationId xmlns:a16="http://schemas.microsoft.com/office/drawing/2014/main" id="{9BAB3CC4-54F1-4BB9-AC6A-E97ECC2171A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95638" y="789879"/>
            <a:ext cx="640080" cy="640080"/>
          </a:xfrm>
          <a:prstGeom prst="rect">
            <a:avLst/>
          </a:prstGeom>
        </p:spPr>
      </p:pic>
      <p:pic>
        <p:nvPicPr>
          <p:cNvPr id="31" name="Graphic 30" descr="Future">
            <a:extLst>
              <a:ext uri="{FF2B5EF4-FFF2-40B4-BE49-F238E27FC236}">
                <a16:creationId xmlns:a16="http://schemas.microsoft.com/office/drawing/2014/main" id="{58513B56-12C3-4173-8525-1E78C9D36E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5510" y="3876561"/>
            <a:ext cx="640080" cy="640080"/>
          </a:xfrm>
          <a:prstGeom prst="rect">
            <a:avLst/>
          </a:prstGeom>
        </p:spPr>
      </p:pic>
      <p:pic>
        <p:nvPicPr>
          <p:cNvPr id="33" name="Graphic 32" descr="Question Mark">
            <a:extLst>
              <a:ext uri="{FF2B5EF4-FFF2-40B4-BE49-F238E27FC236}">
                <a16:creationId xmlns:a16="http://schemas.microsoft.com/office/drawing/2014/main" id="{0A114D14-8962-481F-8B74-C5A02FD427A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3623" y="4622265"/>
            <a:ext cx="640080" cy="640080"/>
          </a:xfrm>
          <a:prstGeom prst="rect">
            <a:avLst/>
          </a:prstGeom>
        </p:spPr>
      </p:pic>
      <p:pic>
        <p:nvPicPr>
          <p:cNvPr id="35" name="Graphic 34" descr="Lightbulb and gear">
            <a:extLst>
              <a:ext uri="{FF2B5EF4-FFF2-40B4-BE49-F238E27FC236}">
                <a16:creationId xmlns:a16="http://schemas.microsoft.com/office/drawing/2014/main" id="{EB5E5417-9338-4007-A721-28295830F5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434967" y="2191524"/>
            <a:ext cx="764521" cy="764521"/>
          </a:xfrm>
          <a:prstGeom prst="rect">
            <a:avLst/>
          </a:prstGeom>
        </p:spPr>
      </p:pic>
      <p:pic>
        <p:nvPicPr>
          <p:cNvPr id="36" name="Graphic 35" descr="Clipboard Checked">
            <a:extLst>
              <a:ext uri="{FF2B5EF4-FFF2-40B4-BE49-F238E27FC236}">
                <a16:creationId xmlns:a16="http://schemas.microsoft.com/office/drawing/2014/main" id="{9BC23A82-00E3-4918-BA5A-737DFDC5740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34967" y="3061669"/>
            <a:ext cx="764521" cy="709268"/>
          </a:xfrm>
          <a:prstGeom prst="rect">
            <a:avLst/>
          </a:prstGeom>
        </p:spPr>
      </p:pic>
      <p:pic>
        <p:nvPicPr>
          <p:cNvPr id="37" name="Graphic 36" descr="Rocket">
            <a:extLst>
              <a:ext uri="{FF2B5EF4-FFF2-40B4-BE49-F238E27FC236}">
                <a16:creationId xmlns:a16="http://schemas.microsoft.com/office/drawing/2014/main" id="{C4CB62D0-F254-474F-8463-571CCA1CF81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97188" y="109204"/>
            <a:ext cx="640080" cy="640080"/>
          </a:xfrm>
          <a:prstGeom prst="rect">
            <a:avLst/>
          </a:prstGeom>
        </p:spPr>
      </p:pic>
      <p:pic>
        <p:nvPicPr>
          <p:cNvPr id="38" name="Graphic 37" descr="Books">
            <a:extLst>
              <a:ext uri="{FF2B5EF4-FFF2-40B4-BE49-F238E27FC236}">
                <a16:creationId xmlns:a16="http://schemas.microsoft.com/office/drawing/2014/main" id="{86E6BF19-41AE-4AF1-844C-BF49E0D91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9471" y="1466547"/>
            <a:ext cx="640080" cy="640080"/>
          </a:xfrm>
          <a:prstGeom prst="rect">
            <a:avLst/>
          </a:prstGeom>
        </p:spPr>
      </p:pic>
      <p:sp>
        <p:nvSpPr>
          <p:cNvPr id="39" name="Rectangle 38">
            <a:hlinkClick r:id="rId17" action="ppaction://hlinksldjump"/>
            <a:extLst>
              <a:ext uri="{FF2B5EF4-FFF2-40B4-BE49-F238E27FC236}">
                <a16:creationId xmlns:a16="http://schemas.microsoft.com/office/drawing/2014/main" id="{E34222E2-B1A4-4515-8443-5124CC2EADBD}"/>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18" action="ppaction://hlinksldjump"/>
            <a:extLst>
              <a:ext uri="{FF2B5EF4-FFF2-40B4-BE49-F238E27FC236}">
                <a16:creationId xmlns:a16="http://schemas.microsoft.com/office/drawing/2014/main" id="{547EE8B8-4DAC-467C-87ED-FC6D6110417E}"/>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19" action="ppaction://hlinksldjump"/>
            <a:extLst>
              <a:ext uri="{FF2B5EF4-FFF2-40B4-BE49-F238E27FC236}">
                <a16:creationId xmlns:a16="http://schemas.microsoft.com/office/drawing/2014/main" id="{69CE4573-4650-4C4A-B876-8769B1A293DF}"/>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4" action="ppaction://hlinksldjump"/>
            <a:extLst>
              <a:ext uri="{FF2B5EF4-FFF2-40B4-BE49-F238E27FC236}">
                <a16:creationId xmlns:a16="http://schemas.microsoft.com/office/drawing/2014/main" id="{783EDFAE-904A-4E98-BC34-03009F072649}"/>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0" action="ppaction://hlinksldjump"/>
            <a:extLst>
              <a:ext uri="{FF2B5EF4-FFF2-40B4-BE49-F238E27FC236}">
                <a16:creationId xmlns:a16="http://schemas.microsoft.com/office/drawing/2014/main" id="{0E12CC9C-7BB6-4A2B-BC90-903B6F8F3C4B}"/>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4" name="Rectangle 43">
            <a:hlinkClick r:id="rId21" action="ppaction://hlinksldjump"/>
            <a:extLst>
              <a:ext uri="{FF2B5EF4-FFF2-40B4-BE49-F238E27FC236}">
                <a16:creationId xmlns:a16="http://schemas.microsoft.com/office/drawing/2014/main" id="{58E31E11-3CF6-4F9A-8579-B7B127DD0104}"/>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5" name="Rectangle 44">
            <a:hlinkClick r:id="rId22" action="ppaction://hlinksldjump"/>
            <a:extLst>
              <a:ext uri="{FF2B5EF4-FFF2-40B4-BE49-F238E27FC236}">
                <a16:creationId xmlns:a16="http://schemas.microsoft.com/office/drawing/2014/main" id="{3308FF48-78CE-410D-9827-3C0E86C2E520}"/>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6" name="Title 5">
            <a:extLst>
              <a:ext uri="{FF2B5EF4-FFF2-40B4-BE49-F238E27FC236}">
                <a16:creationId xmlns:a16="http://schemas.microsoft.com/office/drawing/2014/main" id="{10E5A36F-C75C-4C8D-96F3-307485D1C19C}"/>
              </a:ext>
            </a:extLst>
          </p:cNvPr>
          <p:cNvSpPr txBox="1">
            <a:spLocks/>
          </p:cNvSpPr>
          <p:nvPr/>
        </p:nvSpPr>
        <p:spPr>
          <a:xfrm>
            <a:off x="2078055" y="2510318"/>
            <a:ext cx="9001425" cy="131371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B7B09C"/>
                </a:solidFill>
                <a:latin typeface="Arial" panose="020B0604020202020204" pitchFamily="34" charset="0"/>
                <a:ea typeface="+mj-ea"/>
                <a:cs typeface="Arial" panose="020B0604020202020204" pitchFamily="34" charset="0"/>
              </a:defRPr>
            </a:lvl1pPr>
          </a:lstStyle>
          <a:p>
            <a:r>
              <a:rPr lang="en-US">
                <a:solidFill>
                  <a:srgbClr val="0B3D91"/>
                </a:solidFill>
                <a:latin typeface="Arial"/>
                <a:cs typeface="Arial"/>
              </a:rPr>
              <a:t>Project</a:t>
            </a:r>
            <a:r>
              <a:rPr lang="en-US" dirty="0">
                <a:solidFill>
                  <a:srgbClr val="0B3D91"/>
                </a:solidFill>
                <a:latin typeface="Arial"/>
                <a:cs typeface="Arial"/>
              </a:rPr>
              <a:t> Background</a:t>
            </a:r>
            <a:endParaRPr lang="en-US" dirty="0">
              <a:solidFill>
                <a:srgbClr val="0B3D91"/>
              </a:solidFill>
            </a:endParaRPr>
          </a:p>
        </p:txBody>
      </p:sp>
    </p:spTree>
    <p:extLst>
      <p:ext uri="{BB962C8B-B14F-4D97-AF65-F5344CB8AC3E}">
        <p14:creationId xmlns:p14="http://schemas.microsoft.com/office/powerpoint/2010/main" val="268371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8553C-F56B-46DE-997D-7494604C471D}"/>
              </a:ext>
            </a:extLst>
          </p:cNvPr>
          <p:cNvSpPr>
            <a:spLocks noGrp="1"/>
          </p:cNvSpPr>
          <p:nvPr>
            <p:ph type="title"/>
          </p:nvPr>
        </p:nvSpPr>
        <p:spPr/>
        <p:txBody>
          <a:bodyPr/>
          <a:lstStyle/>
          <a:p>
            <a:pPr algn="ctr"/>
            <a:r>
              <a:rPr lang="en-US">
                <a:solidFill>
                  <a:srgbClr val="0B3D91"/>
                </a:solidFill>
                <a:latin typeface="Arial"/>
                <a:cs typeface="Arial"/>
              </a:rPr>
              <a:t>Project Scope</a:t>
            </a:r>
            <a:endParaRPr lang="en-US">
              <a:solidFill>
                <a:srgbClr val="0B3D91"/>
              </a:solidFill>
            </a:endParaRPr>
          </a:p>
        </p:txBody>
      </p:sp>
      <p:sp>
        <p:nvSpPr>
          <p:cNvPr id="4" name="Slide Number Placeholder 3">
            <a:extLst>
              <a:ext uri="{FF2B5EF4-FFF2-40B4-BE49-F238E27FC236}">
                <a16:creationId xmlns:a16="http://schemas.microsoft.com/office/drawing/2014/main" id="{08EA70AF-2E29-4584-804D-7ADADC064BCA}"/>
              </a:ext>
            </a:extLst>
          </p:cNvPr>
          <p:cNvSpPr>
            <a:spLocks noGrp="1"/>
          </p:cNvSpPr>
          <p:nvPr>
            <p:ph type="sldNum" sz="quarter" idx="4"/>
          </p:nvPr>
        </p:nvSpPr>
        <p:spPr/>
        <p:txBody>
          <a:bodyPr/>
          <a:lstStyle/>
          <a:p>
            <a:fld id="{6F1FABC0-072B-4F22-8F9B-95A9D10B0206}" type="slidenum">
              <a:rPr lang="en-US" smtClean="0"/>
              <a:pPr/>
              <a:t>6</a:t>
            </a:fld>
            <a:endParaRPr lang="en-US"/>
          </a:p>
        </p:txBody>
      </p:sp>
      <p:sp>
        <p:nvSpPr>
          <p:cNvPr id="8" name="Content Placeholder 7">
            <a:extLst>
              <a:ext uri="{FF2B5EF4-FFF2-40B4-BE49-F238E27FC236}">
                <a16:creationId xmlns:a16="http://schemas.microsoft.com/office/drawing/2014/main" id="{434298C4-5C80-A846-BA14-1050B05941A2}"/>
              </a:ext>
            </a:extLst>
          </p:cNvPr>
          <p:cNvSpPr>
            <a:spLocks noGrp="1"/>
          </p:cNvSpPr>
          <p:nvPr>
            <p:ph sz="quarter" idx="11"/>
          </p:nvPr>
        </p:nvSpPr>
        <p:spPr/>
        <p:txBody>
          <a:bodyPr vert="horz" lIns="91440" tIns="45720" rIns="91440" bIns="45720" rtlCol="0" anchor="t">
            <a:noAutofit/>
          </a:bodyPr>
          <a:lstStyle/>
          <a:p>
            <a:pPr algn="ctr"/>
            <a:r>
              <a:rPr lang="en-US" dirty="0">
                <a:latin typeface="Arial"/>
                <a:cs typeface="Arial"/>
              </a:rPr>
              <a:t>Stephen Brown</a:t>
            </a:r>
            <a:endParaRPr lang="en-US" dirty="0"/>
          </a:p>
        </p:txBody>
      </p:sp>
      <p:pic>
        <p:nvPicPr>
          <p:cNvPr id="20" name="Graphic 19" descr="Target">
            <a:extLst>
              <a:ext uri="{FF2B5EF4-FFF2-40B4-BE49-F238E27FC236}">
                <a16:creationId xmlns:a16="http://schemas.microsoft.com/office/drawing/2014/main" id="{88099CB2-1D79-43A7-9E52-98E0686E5EF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2880" y="182880"/>
            <a:ext cx="1828800" cy="1828800"/>
          </a:xfrm>
          <a:prstGeom prst="rect">
            <a:avLst/>
          </a:prstGeom>
        </p:spPr>
      </p:pic>
      <p:sp>
        <p:nvSpPr>
          <p:cNvPr id="3" name="Rectangle: Rounded Corners 2">
            <a:extLst>
              <a:ext uri="{FF2B5EF4-FFF2-40B4-BE49-F238E27FC236}">
                <a16:creationId xmlns:a16="http://schemas.microsoft.com/office/drawing/2014/main" id="{1791C7DF-44B8-47FF-98FE-192D1AE034CD}"/>
              </a:ext>
            </a:extLst>
          </p:cNvPr>
          <p:cNvSpPr/>
          <p:nvPr/>
        </p:nvSpPr>
        <p:spPr>
          <a:xfrm>
            <a:off x="1498769" y="2213788"/>
            <a:ext cx="9194462" cy="1828800"/>
          </a:xfrm>
          <a:prstGeom prst="roundRect">
            <a:avLst/>
          </a:prstGeom>
          <a:solidFill>
            <a:srgbClr val="0B3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Arial" panose="020B0604020202020204" pitchFamily="34" charset="0"/>
                <a:cs typeface="Arial" panose="020B0604020202020204" pitchFamily="34" charset="0"/>
              </a:rPr>
              <a:t> The objective of our project is to provide a level working environment for the astronauts aboard the lunar lander.</a:t>
            </a:r>
          </a:p>
        </p:txBody>
      </p:sp>
      <p:sp>
        <p:nvSpPr>
          <p:cNvPr id="12" name="Rectangle 11">
            <a:hlinkClick r:id="rId5" action="ppaction://hlinksldjump"/>
            <a:extLst>
              <a:ext uri="{FF2B5EF4-FFF2-40B4-BE49-F238E27FC236}">
                <a16:creationId xmlns:a16="http://schemas.microsoft.com/office/drawing/2014/main" id="{3CBD9973-ADCF-4476-AD79-6BFB31AEA01E}"/>
              </a:ext>
            </a:extLst>
          </p:cNvPr>
          <p:cNvSpPr/>
          <p:nvPr/>
        </p:nvSpPr>
        <p:spPr>
          <a:xfrm>
            <a:off x="11463448" y="4929622"/>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5" name="Content Placeholder 2" descr="Users">
            <a:extLst>
              <a:ext uri="{FF2B5EF4-FFF2-40B4-BE49-F238E27FC236}">
                <a16:creationId xmlns:a16="http://schemas.microsoft.com/office/drawing/2014/main" id="{FA6818A0-45BA-4903-A8C2-6F20C44B8E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638" y="789879"/>
            <a:ext cx="640080" cy="640080"/>
          </a:xfrm>
          <a:prstGeom prst="rect">
            <a:avLst/>
          </a:prstGeom>
        </p:spPr>
      </p:pic>
      <p:pic>
        <p:nvPicPr>
          <p:cNvPr id="26" name="Graphic 25" descr="Future">
            <a:extLst>
              <a:ext uri="{FF2B5EF4-FFF2-40B4-BE49-F238E27FC236}">
                <a16:creationId xmlns:a16="http://schemas.microsoft.com/office/drawing/2014/main" id="{127F0DD4-CFD2-4E3D-9090-5696DC35F70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5510" y="3876561"/>
            <a:ext cx="640080" cy="640080"/>
          </a:xfrm>
          <a:prstGeom prst="rect">
            <a:avLst/>
          </a:prstGeom>
        </p:spPr>
      </p:pic>
      <p:pic>
        <p:nvPicPr>
          <p:cNvPr id="28" name="Graphic 27" descr="Question Mark">
            <a:extLst>
              <a:ext uri="{FF2B5EF4-FFF2-40B4-BE49-F238E27FC236}">
                <a16:creationId xmlns:a16="http://schemas.microsoft.com/office/drawing/2014/main" id="{AE5BAB9F-0B36-4919-AACC-C8057B8F87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3623" y="4622265"/>
            <a:ext cx="640080" cy="640080"/>
          </a:xfrm>
          <a:prstGeom prst="rect">
            <a:avLst/>
          </a:prstGeom>
        </p:spPr>
      </p:pic>
      <p:pic>
        <p:nvPicPr>
          <p:cNvPr id="29" name="Graphic 28" descr="Lightbulb and gear">
            <a:extLst>
              <a:ext uri="{FF2B5EF4-FFF2-40B4-BE49-F238E27FC236}">
                <a16:creationId xmlns:a16="http://schemas.microsoft.com/office/drawing/2014/main" id="{8B86CF6A-E64D-426F-B0C4-8283826E03F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2191524"/>
            <a:ext cx="764521" cy="764521"/>
          </a:xfrm>
          <a:prstGeom prst="rect">
            <a:avLst/>
          </a:prstGeom>
        </p:spPr>
      </p:pic>
      <p:pic>
        <p:nvPicPr>
          <p:cNvPr id="30" name="Graphic 29" descr="Clipboard Checked">
            <a:extLst>
              <a:ext uri="{FF2B5EF4-FFF2-40B4-BE49-F238E27FC236}">
                <a16:creationId xmlns:a16="http://schemas.microsoft.com/office/drawing/2014/main" id="{E58B4C2A-0DA8-4B51-A9C2-476422BFB61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3061669"/>
            <a:ext cx="764521" cy="709268"/>
          </a:xfrm>
          <a:prstGeom prst="rect">
            <a:avLst/>
          </a:prstGeom>
        </p:spPr>
      </p:pic>
      <p:pic>
        <p:nvPicPr>
          <p:cNvPr id="32" name="Graphic 31" descr="Rocket">
            <a:extLst>
              <a:ext uri="{FF2B5EF4-FFF2-40B4-BE49-F238E27FC236}">
                <a16:creationId xmlns:a16="http://schemas.microsoft.com/office/drawing/2014/main" id="{AFA89A30-2DF7-4445-8438-1DBA0A3A580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6" name="Graphic 35" descr="Books">
            <a:extLst>
              <a:ext uri="{FF2B5EF4-FFF2-40B4-BE49-F238E27FC236}">
                <a16:creationId xmlns:a16="http://schemas.microsoft.com/office/drawing/2014/main" id="{5BB55762-4D21-45F2-8201-EFBD7D4A979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sp>
        <p:nvSpPr>
          <p:cNvPr id="37" name="Rectangle 36">
            <a:hlinkClick r:id="rId20" action="ppaction://hlinksldjump"/>
            <a:extLst>
              <a:ext uri="{FF2B5EF4-FFF2-40B4-BE49-F238E27FC236}">
                <a16:creationId xmlns:a16="http://schemas.microsoft.com/office/drawing/2014/main" id="{C1A57DE7-8C0E-4F3D-A207-7E13720D5346}"/>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8" name="Rectangle 37">
            <a:hlinkClick r:id="rId21" action="ppaction://hlinksldjump"/>
            <a:extLst>
              <a:ext uri="{FF2B5EF4-FFF2-40B4-BE49-F238E27FC236}">
                <a16:creationId xmlns:a16="http://schemas.microsoft.com/office/drawing/2014/main" id="{EDDF566E-AEF8-4223-8E05-54ED14CE5BD9}"/>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22" action="ppaction://hlinksldjump"/>
            <a:extLst>
              <a:ext uri="{FF2B5EF4-FFF2-40B4-BE49-F238E27FC236}">
                <a16:creationId xmlns:a16="http://schemas.microsoft.com/office/drawing/2014/main" id="{6ABAF48C-B9D8-4CB8-ADF6-F69A4A9CF8A2}"/>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5" action="ppaction://hlinksldjump"/>
            <a:extLst>
              <a:ext uri="{FF2B5EF4-FFF2-40B4-BE49-F238E27FC236}">
                <a16:creationId xmlns:a16="http://schemas.microsoft.com/office/drawing/2014/main" id="{15FD431F-4598-4202-B49D-C641E98C4027}"/>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3" action="ppaction://hlinksldjump"/>
            <a:extLst>
              <a:ext uri="{FF2B5EF4-FFF2-40B4-BE49-F238E27FC236}">
                <a16:creationId xmlns:a16="http://schemas.microsoft.com/office/drawing/2014/main" id="{E6A57C41-B5C5-4D20-8073-1BDD2D31F004}"/>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4" action="ppaction://hlinksldjump"/>
            <a:extLst>
              <a:ext uri="{FF2B5EF4-FFF2-40B4-BE49-F238E27FC236}">
                <a16:creationId xmlns:a16="http://schemas.microsoft.com/office/drawing/2014/main" id="{BF9D483D-9DD9-4F23-A1AC-4EEDDBB9E82B}"/>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3" name="Rectangle 42">
            <a:hlinkClick r:id="rId25" action="ppaction://hlinksldjump"/>
            <a:extLst>
              <a:ext uri="{FF2B5EF4-FFF2-40B4-BE49-F238E27FC236}">
                <a16:creationId xmlns:a16="http://schemas.microsoft.com/office/drawing/2014/main" id="{CF625D1C-35D3-4A73-B44F-63CD9DCBE8B5}"/>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73089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0221D53-4372-44FB-A562-A33D2D2B666E}"/>
              </a:ext>
            </a:extLst>
          </p:cNvPr>
          <p:cNvGrpSpPr/>
          <p:nvPr/>
        </p:nvGrpSpPr>
        <p:grpSpPr>
          <a:xfrm>
            <a:off x="1" y="1"/>
            <a:ext cx="12192000" cy="5913120"/>
            <a:chOff x="1" y="1"/>
            <a:chExt cx="12192000" cy="5913120"/>
          </a:xfrm>
        </p:grpSpPr>
        <p:sp>
          <p:nvSpPr>
            <p:cNvPr id="5" name="Rectangle 4">
              <a:extLst>
                <a:ext uri="{FF2B5EF4-FFF2-40B4-BE49-F238E27FC236}">
                  <a16:creationId xmlns:a16="http://schemas.microsoft.com/office/drawing/2014/main" id="{4A293288-B0B7-4504-87B2-DAFA830BA6BE}"/>
                </a:ext>
              </a:extLst>
            </p:cNvPr>
            <p:cNvSpPr/>
            <p:nvPr/>
          </p:nvSpPr>
          <p:spPr>
            <a:xfrm>
              <a:off x="1" y="1"/>
              <a:ext cx="12192000" cy="5913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endParaRPr>
            </a:p>
          </p:txBody>
        </p:sp>
        <p:grpSp>
          <p:nvGrpSpPr>
            <p:cNvPr id="14" name="Group 13">
              <a:extLst>
                <a:ext uri="{FF2B5EF4-FFF2-40B4-BE49-F238E27FC236}">
                  <a16:creationId xmlns:a16="http://schemas.microsoft.com/office/drawing/2014/main" id="{B06AE097-0391-4921-8EEF-60F7F33043E4}"/>
                </a:ext>
              </a:extLst>
            </p:cNvPr>
            <p:cNvGrpSpPr/>
            <p:nvPr/>
          </p:nvGrpSpPr>
          <p:grpSpPr>
            <a:xfrm>
              <a:off x="922741" y="735139"/>
              <a:ext cx="331015" cy="491467"/>
              <a:chOff x="1296998" y="1355613"/>
              <a:chExt cx="339970" cy="503198"/>
            </a:xfrm>
          </p:grpSpPr>
          <p:sp>
            <p:nvSpPr>
              <p:cNvPr id="7" name="Diamond 6">
                <a:extLst>
                  <a:ext uri="{FF2B5EF4-FFF2-40B4-BE49-F238E27FC236}">
                    <a16:creationId xmlns:a16="http://schemas.microsoft.com/office/drawing/2014/main" id="{787E36A9-5785-457B-9880-5F53C746F38D}"/>
                  </a:ext>
                </a:extLst>
              </p:cNvPr>
              <p:cNvSpPr/>
              <p:nvPr/>
            </p:nvSpPr>
            <p:spPr>
              <a:xfrm>
                <a:off x="1342826" y="1355613"/>
                <a:ext cx="152400"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9" name="Diamond 8">
                <a:extLst>
                  <a:ext uri="{FF2B5EF4-FFF2-40B4-BE49-F238E27FC236}">
                    <a16:creationId xmlns:a16="http://schemas.microsoft.com/office/drawing/2014/main" id="{1D6AC43B-BF18-410F-A15A-7D840C94840E}"/>
                  </a:ext>
                </a:extLst>
              </p:cNvPr>
              <p:cNvSpPr/>
              <p:nvPr/>
            </p:nvSpPr>
            <p:spPr>
              <a:xfrm>
                <a:off x="1495225" y="1508013"/>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1" name="Diamond 10">
                <a:extLst>
                  <a:ext uri="{FF2B5EF4-FFF2-40B4-BE49-F238E27FC236}">
                    <a16:creationId xmlns:a16="http://schemas.microsoft.com/office/drawing/2014/main" id="{4E5342D6-C80B-4965-908F-5E1345A253AC}"/>
                  </a:ext>
                </a:extLst>
              </p:cNvPr>
              <p:cNvSpPr/>
              <p:nvPr/>
            </p:nvSpPr>
            <p:spPr>
              <a:xfrm>
                <a:off x="1296998" y="1622218"/>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13" name="Diamond 12">
              <a:extLst>
                <a:ext uri="{FF2B5EF4-FFF2-40B4-BE49-F238E27FC236}">
                  <a16:creationId xmlns:a16="http://schemas.microsoft.com/office/drawing/2014/main" id="{8D2CEF24-A10B-4910-AEA9-24DF51BDD02F}"/>
                </a:ext>
              </a:extLst>
            </p:cNvPr>
            <p:cNvSpPr/>
            <p:nvPr/>
          </p:nvSpPr>
          <p:spPr>
            <a:xfrm>
              <a:off x="7541628" y="1310312"/>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nvGrpSpPr>
            <p:cNvPr id="20" name="Group 19">
              <a:extLst>
                <a:ext uri="{FF2B5EF4-FFF2-40B4-BE49-F238E27FC236}">
                  <a16:creationId xmlns:a16="http://schemas.microsoft.com/office/drawing/2014/main" id="{FCE08302-FA4C-484B-9B1D-EDBB6F09F5C0}"/>
                </a:ext>
              </a:extLst>
            </p:cNvPr>
            <p:cNvGrpSpPr/>
            <p:nvPr/>
          </p:nvGrpSpPr>
          <p:grpSpPr>
            <a:xfrm>
              <a:off x="10304237" y="627574"/>
              <a:ext cx="405725" cy="599032"/>
              <a:chOff x="2632364" y="1604996"/>
              <a:chExt cx="416702" cy="613331"/>
            </a:xfrm>
          </p:grpSpPr>
          <p:sp>
            <p:nvSpPr>
              <p:cNvPr id="15" name="Star: 4 Points 14">
                <a:extLst>
                  <a:ext uri="{FF2B5EF4-FFF2-40B4-BE49-F238E27FC236}">
                    <a16:creationId xmlns:a16="http://schemas.microsoft.com/office/drawing/2014/main" id="{A1F81FC0-7BD3-4E3F-8491-680415037ADD}"/>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7" name="Star: 4 Points 16">
                <a:extLst>
                  <a:ext uri="{FF2B5EF4-FFF2-40B4-BE49-F238E27FC236}">
                    <a16:creationId xmlns:a16="http://schemas.microsoft.com/office/drawing/2014/main" id="{550C9C5E-69EF-45E5-AD25-9C2A39E33082}"/>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9" name="Star: 4 Points 18">
                <a:extLst>
                  <a:ext uri="{FF2B5EF4-FFF2-40B4-BE49-F238E27FC236}">
                    <a16:creationId xmlns:a16="http://schemas.microsoft.com/office/drawing/2014/main" id="{3F5484EE-0B19-4B44-87FC-A58DBA98FEA6}"/>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1" name="Group 20">
              <a:extLst>
                <a:ext uri="{FF2B5EF4-FFF2-40B4-BE49-F238E27FC236}">
                  <a16:creationId xmlns:a16="http://schemas.microsoft.com/office/drawing/2014/main" id="{7F5E451A-EAEB-4C17-91CE-ABAE00B625D1}"/>
                </a:ext>
              </a:extLst>
            </p:cNvPr>
            <p:cNvGrpSpPr/>
            <p:nvPr/>
          </p:nvGrpSpPr>
          <p:grpSpPr>
            <a:xfrm>
              <a:off x="1723817" y="2357529"/>
              <a:ext cx="405725" cy="599032"/>
              <a:chOff x="2632364" y="1604996"/>
              <a:chExt cx="416702" cy="613331"/>
            </a:xfrm>
          </p:grpSpPr>
          <p:sp>
            <p:nvSpPr>
              <p:cNvPr id="22" name="Star: 4 Points 21">
                <a:extLst>
                  <a:ext uri="{FF2B5EF4-FFF2-40B4-BE49-F238E27FC236}">
                    <a16:creationId xmlns:a16="http://schemas.microsoft.com/office/drawing/2014/main" id="{35047FC3-CB33-496B-983B-986F6D840DE9}"/>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3" name="Star: 4 Points 22">
                <a:extLst>
                  <a:ext uri="{FF2B5EF4-FFF2-40B4-BE49-F238E27FC236}">
                    <a16:creationId xmlns:a16="http://schemas.microsoft.com/office/drawing/2014/main" id="{790EC891-D40F-479F-BB1D-1E81B742CEEB}"/>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4" name="Star: 4 Points 23">
                <a:extLst>
                  <a:ext uri="{FF2B5EF4-FFF2-40B4-BE49-F238E27FC236}">
                    <a16:creationId xmlns:a16="http://schemas.microsoft.com/office/drawing/2014/main" id="{A4BC4F3A-A235-4B09-BDE4-D6D7DA2E2EC4}"/>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5" name="Group 24">
              <a:extLst>
                <a:ext uri="{FF2B5EF4-FFF2-40B4-BE49-F238E27FC236}">
                  <a16:creationId xmlns:a16="http://schemas.microsoft.com/office/drawing/2014/main" id="{C6D8790E-CBE1-46B3-B2F5-286F959507D1}"/>
                </a:ext>
              </a:extLst>
            </p:cNvPr>
            <p:cNvGrpSpPr/>
            <p:nvPr/>
          </p:nvGrpSpPr>
          <p:grpSpPr>
            <a:xfrm>
              <a:off x="5884318" y="328057"/>
              <a:ext cx="405725" cy="599032"/>
              <a:chOff x="2632364" y="1604996"/>
              <a:chExt cx="416702" cy="613331"/>
            </a:xfrm>
          </p:grpSpPr>
          <p:sp>
            <p:nvSpPr>
              <p:cNvPr id="26" name="Star: 4 Points 25">
                <a:extLst>
                  <a:ext uri="{FF2B5EF4-FFF2-40B4-BE49-F238E27FC236}">
                    <a16:creationId xmlns:a16="http://schemas.microsoft.com/office/drawing/2014/main" id="{5C619C4C-E689-4D7D-8654-A465D19EB764}"/>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7" name="Star: 4 Points 26">
                <a:extLst>
                  <a:ext uri="{FF2B5EF4-FFF2-40B4-BE49-F238E27FC236}">
                    <a16:creationId xmlns:a16="http://schemas.microsoft.com/office/drawing/2014/main" id="{10B5D7A4-A6F9-4DFE-AB22-D57DE94E5CFF}"/>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8" name="Star: 4 Points 27">
                <a:extLst>
                  <a:ext uri="{FF2B5EF4-FFF2-40B4-BE49-F238E27FC236}">
                    <a16:creationId xmlns:a16="http://schemas.microsoft.com/office/drawing/2014/main" id="{B86F2443-0361-469C-A3A0-50BE65FCB573}"/>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9" name="Group 28">
              <a:extLst>
                <a:ext uri="{FF2B5EF4-FFF2-40B4-BE49-F238E27FC236}">
                  <a16:creationId xmlns:a16="http://schemas.microsoft.com/office/drawing/2014/main" id="{C8D0CFA2-D515-4E3D-91BA-8D60D6DD5B46}"/>
                </a:ext>
              </a:extLst>
            </p:cNvPr>
            <p:cNvGrpSpPr/>
            <p:nvPr/>
          </p:nvGrpSpPr>
          <p:grpSpPr>
            <a:xfrm>
              <a:off x="9630795" y="2956561"/>
              <a:ext cx="405725" cy="599032"/>
              <a:chOff x="2632364" y="1604996"/>
              <a:chExt cx="416702" cy="613331"/>
            </a:xfrm>
          </p:grpSpPr>
          <p:sp>
            <p:nvSpPr>
              <p:cNvPr id="30" name="Star: 4 Points 29">
                <a:extLst>
                  <a:ext uri="{FF2B5EF4-FFF2-40B4-BE49-F238E27FC236}">
                    <a16:creationId xmlns:a16="http://schemas.microsoft.com/office/drawing/2014/main" id="{A88109F0-8E97-4825-BBC2-33724E6EB296}"/>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1" name="Star: 4 Points 30">
                <a:extLst>
                  <a:ext uri="{FF2B5EF4-FFF2-40B4-BE49-F238E27FC236}">
                    <a16:creationId xmlns:a16="http://schemas.microsoft.com/office/drawing/2014/main" id="{143B4787-F04A-4F2E-BBB3-49BD225F9DF1}"/>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2" name="Star: 4 Points 31">
                <a:extLst>
                  <a:ext uri="{FF2B5EF4-FFF2-40B4-BE49-F238E27FC236}">
                    <a16:creationId xmlns:a16="http://schemas.microsoft.com/office/drawing/2014/main" id="{ECA8146D-A39B-4820-AAA0-65DFDE82BEB1}"/>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33" name="Group 32">
              <a:extLst>
                <a:ext uri="{FF2B5EF4-FFF2-40B4-BE49-F238E27FC236}">
                  <a16:creationId xmlns:a16="http://schemas.microsoft.com/office/drawing/2014/main" id="{34384056-0826-4446-9A99-DA433A220491}"/>
                </a:ext>
              </a:extLst>
            </p:cNvPr>
            <p:cNvGrpSpPr/>
            <p:nvPr/>
          </p:nvGrpSpPr>
          <p:grpSpPr>
            <a:xfrm>
              <a:off x="3601205" y="886150"/>
              <a:ext cx="405725" cy="599032"/>
              <a:chOff x="2632364" y="1604996"/>
              <a:chExt cx="416702" cy="613331"/>
            </a:xfrm>
          </p:grpSpPr>
          <p:sp>
            <p:nvSpPr>
              <p:cNvPr id="34" name="Star: 4 Points 33">
                <a:extLst>
                  <a:ext uri="{FF2B5EF4-FFF2-40B4-BE49-F238E27FC236}">
                    <a16:creationId xmlns:a16="http://schemas.microsoft.com/office/drawing/2014/main" id="{29B83702-C7A4-4587-A8AF-03A67CB75D00}"/>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5" name="Star: 4 Points 34">
                <a:extLst>
                  <a:ext uri="{FF2B5EF4-FFF2-40B4-BE49-F238E27FC236}">
                    <a16:creationId xmlns:a16="http://schemas.microsoft.com/office/drawing/2014/main" id="{E4A81402-DB01-4829-8AFF-2B2276E8D449}"/>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6" name="Star: 4 Points 35">
                <a:extLst>
                  <a:ext uri="{FF2B5EF4-FFF2-40B4-BE49-F238E27FC236}">
                    <a16:creationId xmlns:a16="http://schemas.microsoft.com/office/drawing/2014/main" id="{EF13FB06-2E87-4FDB-A66B-6E472221C97C}"/>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37" name="Group 36">
              <a:extLst>
                <a:ext uri="{FF2B5EF4-FFF2-40B4-BE49-F238E27FC236}">
                  <a16:creationId xmlns:a16="http://schemas.microsoft.com/office/drawing/2014/main" id="{B3D5F8EE-A4A9-4E4E-BCBD-1FF2CB7E7AF7}"/>
                </a:ext>
              </a:extLst>
            </p:cNvPr>
            <p:cNvGrpSpPr/>
            <p:nvPr/>
          </p:nvGrpSpPr>
          <p:grpSpPr>
            <a:xfrm>
              <a:off x="5012842" y="1844215"/>
              <a:ext cx="334331" cy="465939"/>
              <a:chOff x="1348850" y="574802"/>
              <a:chExt cx="343376" cy="477061"/>
            </a:xfrm>
          </p:grpSpPr>
          <p:sp>
            <p:nvSpPr>
              <p:cNvPr id="38" name="Diamond 37">
                <a:extLst>
                  <a:ext uri="{FF2B5EF4-FFF2-40B4-BE49-F238E27FC236}">
                    <a16:creationId xmlns:a16="http://schemas.microsoft.com/office/drawing/2014/main" id="{4904E093-79B2-4517-B595-657D4901BA1B}"/>
                  </a:ext>
                </a:extLst>
              </p:cNvPr>
              <p:cNvSpPr/>
              <p:nvPr/>
            </p:nvSpPr>
            <p:spPr>
              <a:xfrm>
                <a:off x="1408903" y="574802"/>
                <a:ext cx="152400"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9" name="Diamond 38">
                <a:extLst>
                  <a:ext uri="{FF2B5EF4-FFF2-40B4-BE49-F238E27FC236}">
                    <a16:creationId xmlns:a16="http://schemas.microsoft.com/office/drawing/2014/main" id="{A342ECB3-3D10-4CD7-9DE9-73CF34739355}"/>
                  </a:ext>
                </a:extLst>
              </p:cNvPr>
              <p:cNvSpPr/>
              <p:nvPr/>
            </p:nvSpPr>
            <p:spPr>
              <a:xfrm>
                <a:off x="1550483" y="750076"/>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0" name="Diamond 39">
                <a:extLst>
                  <a:ext uri="{FF2B5EF4-FFF2-40B4-BE49-F238E27FC236}">
                    <a16:creationId xmlns:a16="http://schemas.microsoft.com/office/drawing/2014/main" id="{44A54D27-4996-46E7-A239-E1BD0CB952DE}"/>
                  </a:ext>
                </a:extLst>
              </p:cNvPr>
              <p:cNvSpPr/>
              <p:nvPr/>
            </p:nvSpPr>
            <p:spPr>
              <a:xfrm>
                <a:off x="1348850" y="815270"/>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42" name="Diamond 41">
              <a:extLst>
                <a:ext uri="{FF2B5EF4-FFF2-40B4-BE49-F238E27FC236}">
                  <a16:creationId xmlns:a16="http://schemas.microsoft.com/office/drawing/2014/main" id="{645F6E6D-B4C6-41CC-A40D-C1345269900B}"/>
                </a:ext>
              </a:extLst>
            </p:cNvPr>
            <p:cNvSpPr/>
            <p:nvPr/>
          </p:nvSpPr>
          <p:spPr>
            <a:xfrm>
              <a:off x="8885622" y="264125"/>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4" name="Diamond 43">
              <a:extLst>
                <a:ext uri="{FF2B5EF4-FFF2-40B4-BE49-F238E27FC236}">
                  <a16:creationId xmlns:a16="http://schemas.microsoft.com/office/drawing/2014/main" id="{5E49BBC5-E009-4C4B-8732-0713560C511D}"/>
                </a:ext>
              </a:extLst>
            </p:cNvPr>
            <p:cNvSpPr/>
            <p:nvPr/>
          </p:nvSpPr>
          <p:spPr>
            <a:xfrm>
              <a:off x="2312300" y="547341"/>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8" name="Diamond 47">
              <a:extLst>
                <a:ext uri="{FF2B5EF4-FFF2-40B4-BE49-F238E27FC236}">
                  <a16:creationId xmlns:a16="http://schemas.microsoft.com/office/drawing/2014/main" id="{9F3D8768-6A2C-4955-916B-C5E471500F99}"/>
                </a:ext>
              </a:extLst>
            </p:cNvPr>
            <p:cNvSpPr/>
            <p:nvPr/>
          </p:nvSpPr>
          <p:spPr>
            <a:xfrm>
              <a:off x="9375530" y="1649121"/>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50" name="Diamond 49">
              <a:extLst>
                <a:ext uri="{FF2B5EF4-FFF2-40B4-BE49-F238E27FC236}">
                  <a16:creationId xmlns:a16="http://schemas.microsoft.com/office/drawing/2014/main" id="{01E7F0A4-304B-4CB2-BCF1-5ECEFBD81355}"/>
                </a:ext>
              </a:extLst>
            </p:cNvPr>
            <p:cNvSpPr/>
            <p:nvPr/>
          </p:nvSpPr>
          <p:spPr>
            <a:xfrm>
              <a:off x="9237521" y="1784326"/>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63" name="Rectangle 62">
            <a:extLst>
              <a:ext uri="{FF2B5EF4-FFF2-40B4-BE49-F238E27FC236}">
                <a16:creationId xmlns:a16="http://schemas.microsoft.com/office/drawing/2014/main" id="{41F947B6-B51C-4CAB-9F35-B470F1807265}"/>
              </a:ext>
            </a:extLst>
          </p:cNvPr>
          <p:cNvSpPr/>
          <p:nvPr/>
        </p:nvSpPr>
        <p:spPr>
          <a:xfrm>
            <a:off x="4657817" y="4876602"/>
            <a:ext cx="5646420" cy="914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9EA5D96-AB14-49CE-BD7D-F2A8D4065554}"/>
              </a:ext>
            </a:extLst>
          </p:cNvPr>
          <p:cNvSpPr>
            <a:spLocks noGrp="1"/>
          </p:cNvSpPr>
          <p:nvPr>
            <p:ph type="sldNum" sz="quarter" idx="4"/>
          </p:nvPr>
        </p:nvSpPr>
        <p:spPr/>
        <p:txBody>
          <a:bodyPr/>
          <a:lstStyle/>
          <a:p>
            <a:fld id="{6F1FABC0-072B-4F22-8F9B-95A9D10B0206}" type="slidenum">
              <a:rPr lang="en-US" smtClean="0"/>
              <a:pPr/>
              <a:t>7</a:t>
            </a:fld>
            <a:endParaRPr lang="en-US"/>
          </a:p>
        </p:txBody>
      </p:sp>
      <p:sp>
        <p:nvSpPr>
          <p:cNvPr id="55" name="Rectangle 54">
            <a:extLst>
              <a:ext uri="{FF2B5EF4-FFF2-40B4-BE49-F238E27FC236}">
                <a16:creationId xmlns:a16="http://schemas.microsoft.com/office/drawing/2014/main" id="{037A0369-82FA-4EE2-B1D2-09C6FF5BE428}"/>
              </a:ext>
            </a:extLst>
          </p:cNvPr>
          <p:cNvSpPr/>
          <p:nvPr/>
        </p:nvSpPr>
        <p:spPr>
          <a:xfrm>
            <a:off x="-1" y="5210013"/>
            <a:ext cx="12192000" cy="73242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61" name="Freeform: Shape 60">
            <a:extLst>
              <a:ext uri="{FF2B5EF4-FFF2-40B4-BE49-F238E27FC236}">
                <a16:creationId xmlns:a16="http://schemas.microsoft.com/office/drawing/2014/main" id="{275D769B-E610-428A-9BC2-F8577F6725F6}"/>
              </a:ext>
            </a:extLst>
          </p:cNvPr>
          <p:cNvSpPr/>
          <p:nvPr/>
        </p:nvSpPr>
        <p:spPr>
          <a:xfrm>
            <a:off x="-870448" y="3916373"/>
            <a:ext cx="7431953" cy="1952734"/>
          </a:xfrm>
          <a:custGeom>
            <a:avLst/>
            <a:gdLst>
              <a:gd name="connsiteX0" fmla="*/ 763768 w 7431953"/>
              <a:gd name="connsiteY0" fmla="*/ 145087 h 1952734"/>
              <a:gd name="connsiteX1" fmla="*/ 4147048 w 7431953"/>
              <a:gd name="connsiteY1" fmla="*/ 251767 h 1952734"/>
              <a:gd name="connsiteX2" fmla="*/ 7347448 w 7431953"/>
              <a:gd name="connsiteY2" fmla="*/ 1829107 h 1952734"/>
              <a:gd name="connsiteX3" fmla="*/ 580888 w 7431953"/>
              <a:gd name="connsiteY3" fmla="*/ 1661467 h 1952734"/>
              <a:gd name="connsiteX4" fmla="*/ 763768 w 7431953"/>
              <a:gd name="connsiteY4" fmla="*/ 145087 h 19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953" h="1952734">
                <a:moveTo>
                  <a:pt x="763768" y="145087"/>
                </a:moveTo>
                <a:cubicBezTo>
                  <a:pt x="1358128" y="-89863"/>
                  <a:pt x="3049768" y="-28903"/>
                  <a:pt x="4147048" y="251767"/>
                </a:cubicBezTo>
                <a:cubicBezTo>
                  <a:pt x="5244328" y="532437"/>
                  <a:pt x="7941808" y="1594157"/>
                  <a:pt x="7347448" y="1829107"/>
                </a:cubicBezTo>
                <a:cubicBezTo>
                  <a:pt x="6753088" y="2064057"/>
                  <a:pt x="1676898" y="1939597"/>
                  <a:pt x="580888" y="1661467"/>
                </a:cubicBezTo>
                <a:cubicBezTo>
                  <a:pt x="-515122" y="1383337"/>
                  <a:pt x="169408" y="380037"/>
                  <a:pt x="763768" y="145087"/>
                </a:cubicBezTo>
                <a:close/>
              </a:path>
            </a:pathLst>
          </a:cu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62" name="Freeform: Shape 61">
            <a:extLst>
              <a:ext uri="{FF2B5EF4-FFF2-40B4-BE49-F238E27FC236}">
                <a16:creationId xmlns:a16="http://schemas.microsoft.com/office/drawing/2014/main" id="{7AF6C993-853E-4FC4-A017-F6D1A984EE6C}"/>
              </a:ext>
            </a:extLst>
          </p:cNvPr>
          <p:cNvSpPr/>
          <p:nvPr/>
        </p:nvSpPr>
        <p:spPr>
          <a:xfrm>
            <a:off x="9037264" y="4067502"/>
            <a:ext cx="4313028" cy="1766041"/>
          </a:xfrm>
          <a:custGeom>
            <a:avLst/>
            <a:gdLst>
              <a:gd name="connsiteX0" fmla="*/ 56 w 4313028"/>
              <a:gd name="connsiteY0" fmla="*/ 1296978 h 1766041"/>
              <a:gd name="connsiteX1" fmla="*/ 2080316 w 4313028"/>
              <a:gd name="connsiteY1" fmla="*/ 9198 h 1766041"/>
              <a:gd name="connsiteX2" fmla="*/ 4312976 w 4313028"/>
              <a:gd name="connsiteY2" fmla="*/ 771198 h 1766041"/>
              <a:gd name="connsiteX3" fmla="*/ 2141276 w 4313028"/>
              <a:gd name="connsiteY3" fmla="*/ 1746558 h 1766041"/>
              <a:gd name="connsiteX4" fmla="*/ 56 w 4313028"/>
              <a:gd name="connsiteY4" fmla="*/ 1296978 h 17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028" h="1766041">
                <a:moveTo>
                  <a:pt x="56" y="1296978"/>
                </a:moveTo>
                <a:cubicBezTo>
                  <a:pt x="-10104" y="1007418"/>
                  <a:pt x="1361496" y="96828"/>
                  <a:pt x="2080316" y="9198"/>
                </a:cubicBezTo>
                <a:cubicBezTo>
                  <a:pt x="2799136" y="-78432"/>
                  <a:pt x="4302816" y="481638"/>
                  <a:pt x="4312976" y="771198"/>
                </a:cubicBezTo>
                <a:cubicBezTo>
                  <a:pt x="4323136" y="1060758"/>
                  <a:pt x="2856286" y="1653848"/>
                  <a:pt x="2141276" y="1746558"/>
                </a:cubicBezTo>
                <a:cubicBezTo>
                  <a:pt x="1426266" y="1839268"/>
                  <a:pt x="10216" y="1586538"/>
                  <a:pt x="56" y="1296978"/>
                </a:cubicBezTo>
                <a:close/>
              </a:path>
            </a:pathLst>
          </a:cu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grpSp>
        <p:nvGrpSpPr>
          <p:cNvPr id="101" name="Group 100">
            <a:extLst>
              <a:ext uri="{FF2B5EF4-FFF2-40B4-BE49-F238E27FC236}">
                <a16:creationId xmlns:a16="http://schemas.microsoft.com/office/drawing/2014/main" id="{266D5977-6128-4AAF-B126-320F3EF66BFD}"/>
              </a:ext>
            </a:extLst>
          </p:cNvPr>
          <p:cNvGrpSpPr/>
          <p:nvPr/>
        </p:nvGrpSpPr>
        <p:grpSpPr>
          <a:xfrm>
            <a:off x="4475174" y="3188369"/>
            <a:ext cx="2747068" cy="2343615"/>
            <a:chOff x="4380171" y="1368410"/>
            <a:chExt cx="2747068" cy="2343615"/>
          </a:xfrm>
        </p:grpSpPr>
        <p:sp>
          <p:nvSpPr>
            <p:cNvPr id="102" name="Trapezoid 101">
              <a:extLst>
                <a:ext uri="{FF2B5EF4-FFF2-40B4-BE49-F238E27FC236}">
                  <a16:creationId xmlns:a16="http://schemas.microsoft.com/office/drawing/2014/main" id="{9FB5CCAD-1C08-4546-AA72-641DA3576ED2}"/>
                </a:ext>
              </a:extLst>
            </p:cNvPr>
            <p:cNvSpPr/>
            <p:nvPr/>
          </p:nvSpPr>
          <p:spPr>
            <a:xfrm>
              <a:off x="5426148" y="2634853"/>
              <a:ext cx="660104" cy="381001"/>
            </a:xfrm>
            <a:prstGeom prst="trapezoid">
              <a:avLst/>
            </a:prstGeom>
            <a:solidFill>
              <a:schemeClr val="bg1">
                <a:lumMod val="65000"/>
              </a:schemeClr>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103" name="Group 102">
              <a:extLst>
                <a:ext uri="{FF2B5EF4-FFF2-40B4-BE49-F238E27FC236}">
                  <a16:creationId xmlns:a16="http://schemas.microsoft.com/office/drawing/2014/main" id="{48144C75-B051-4BDA-93DF-B0914122767D}"/>
                </a:ext>
              </a:extLst>
            </p:cNvPr>
            <p:cNvGrpSpPr/>
            <p:nvPr/>
          </p:nvGrpSpPr>
          <p:grpSpPr>
            <a:xfrm>
              <a:off x="4380171" y="1368410"/>
              <a:ext cx="2747068" cy="2343615"/>
              <a:chOff x="3359792" y="818354"/>
              <a:chExt cx="4630685" cy="3872011"/>
            </a:xfrm>
          </p:grpSpPr>
          <p:grpSp>
            <p:nvGrpSpPr>
              <p:cNvPr id="104" name="Group 103">
                <a:extLst>
                  <a:ext uri="{FF2B5EF4-FFF2-40B4-BE49-F238E27FC236}">
                    <a16:creationId xmlns:a16="http://schemas.microsoft.com/office/drawing/2014/main" id="{3CF681CA-3C96-41F9-89E9-A81916C50187}"/>
                  </a:ext>
                </a:extLst>
              </p:cNvPr>
              <p:cNvGrpSpPr/>
              <p:nvPr/>
            </p:nvGrpSpPr>
            <p:grpSpPr>
              <a:xfrm>
                <a:off x="3359792" y="4118786"/>
                <a:ext cx="578835" cy="571579"/>
                <a:chOff x="196560" y="499629"/>
                <a:chExt cx="3333749" cy="3325090"/>
              </a:xfrm>
            </p:grpSpPr>
            <p:sp>
              <p:nvSpPr>
                <p:cNvPr id="136" name="Block Arc 135">
                  <a:extLst>
                    <a:ext uri="{FF2B5EF4-FFF2-40B4-BE49-F238E27FC236}">
                      <a16:creationId xmlns:a16="http://schemas.microsoft.com/office/drawing/2014/main" id="{F8C1B6E9-D0C8-44FE-BBC9-06666DB33C74}"/>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7" name="Rectangle: Rounded Corners 136">
                  <a:extLst>
                    <a:ext uri="{FF2B5EF4-FFF2-40B4-BE49-F238E27FC236}">
                      <a16:creationId xmlns:a16="http://schemas.microsoft.com/office/drawing/2014/main" id="{D2B2B841-14D8-4AA2-889F-1E2DF859806D}"/>
                    </a:ext>
                  </a:extLst>
                </p:cNvPr>
                <p:cNvSpPr/>
                <p:nvPr/>
              </p:nvSpPr>
              <p:spPr>
                <a:xfrm>
                  <a:off x="578146" y="1257298"/>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5" name="Group 104">
                <a:extLst>
                  <a:ext uri="{FF2B5EF4-FFF2-40B4-BE49-F238E27FC236}">
                    <a16:creationId xmlns:a16="http://schemas.microsoft.com/office/drawing/2014/main" id="{5922DBA1-977C-4970-AB58-91EFFA1578CC}"/>
                  </a:ext>
                </a:extLst>
              </p:cNvPr>
              <p:cNvGrpSpPr/>
              <p:nvPr/>
            </p:nvGrpSpPr>
            <p:grpSpPr>
              <a:xfrm>
                <a:off x="5391623" y="4118337"/>
                <a:ext cx="578835" cy="571579"/>
                <a:chOff x="196560" y="499629"/>
                <a:chExt cx="3333749" cy="3325090"/>
              </a:xfrm>
            </p:grpSpPr>
            <p:sp>
              <p:nvSpPr>
                <p:cNvPr id="134" name="Block Arc 133">
                  <a:extLst>
                    <a:ext uri="{FF2B5EF4-FFF2-40B4-BE49-F238E27FC236}">
                      <a16:creationId xmlns:a16="http://schemas.microsoft.com/office/drawing/2014/main" id="{756491B3-6F07-4B1F-BC20-36ABF2A84280}"/>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5" name="Rectangle: Rounded Corners 134">
                  <a:extLst>
                    <a:ext uri="{FF2B5EF4-FFF2-40B4-BE49-F238E27FC236}">
                      <a16:creationId xmlns:a16="http://schemas.microsoft.com/office/drawing/2014/main" id="{7F91AF00-20A0-43C5-A0BB-62D2117E48D1}"/>
                    </a:ext>
                  </a:extLst>
                </p:cNvPr>
                <p:cNvSpPr/>
                <p:nvPr/>
              </p:nvSpPr>
              <p:spPr>
                <a:xfrm>
                  <a:off x="503959" y="1257299"/>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6" name="Group 105">
                <a:extLst>
                  <a:ext uri="{FF2B5EF4-FFF2-40B4-BE49-F238E27FC236}">
                    <a16:creationId xmlns:a16="http://schemas.microsoft.com/office/drawing/2014/main" id="{77665A99-A7B0-4370-89D4-7000FFE99C0A}"/>
                  </a:ext>
                </a:extLst>
              </p:cNvPr>
              <p:cNvGrpSpPr/>
              <p:nvPr/>
            </p:nvGrpSpPr>
            <p:grpSpPr>
              <a:xfrm>
                <a:off x="7411642" y="4118785"/>
                <a:ext cx="578835" cy="571579"/>
                <a:chOff x="196560" y="499629"/>
                <a:chExt cx="3333749" cy="3325090"/>
              </a:xfrm>
            </p:grpSpPr>
            <p:sp>
              <p:nvSpPr>
                <p:cNvPr id="132" name="Block Arc 131">
                  <a:extLst>
                    <a:ext uri="{FF2B5EF4-FFF2-40B4-BE49-F238E27FC236}">
                      <a16:creationId xmlns:a16="http://schemas.microsoft.com/office/drawing/2014/main" id="{F522BADF-AC1A-472D-8479-C6FF436BC474}"/>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3" name="Rectangle: Rounded Corners 132">
                  <a:extLst>
                    <a:ext uri="{FF2B5EF4-FFF2-40B4-BE49-F238E27FC236}">
                      <a16:creationId xmlns:a16="http://schemas.microsoft.com/office/drawing/2014/main" id="{7ADB0874-390A-4707-848B-4FA2D84A7E44}"/>
                    </a:ext>
                  </a:extLst>
                </p:cNvPr>
                <p:cNvSpPr/>
                <p:nvPr/>
              </p:nvSpPr>
              <p:spPr>
                <a:xfrm>
                  <a:off x="503959" y="1257299"/>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7" name="Group 106">
                <a:extLst>
                  <a:ext uri="{FF2B5EF4-FFF2-40B4-BE49-F238E27FC236}">
                    <a16:creationId xmlns:a16="http://schemas.microsoft.com/office/drawing/2014/main" id="{DA2E867C-8A49-467D-84E2-F2ECDF5C05BB}"/>
                  </a:ext>
                </a:extLst>
              </p:cNvPr>
              <p:cNvGrpSpPr/>
              <p:nvPr/>
            </p:nvGrpSpPr>
            <p:grpSpPr>
              <a:xfrm>
                <a:off x="3730791" y="818354"/>
                <a:ext cx="3953617" cy="3582502"/>
                <a:chOff x="2576185" y="48489"/>
                <a:chExt cx="5796113" cy="5264478"/>
              </a:xfrm>
            </p:grpSpPr>
            <p:sp>
              <p:nvSpPr>
                <p:cNvPr id="108" name="Rectangle: Rounded Corners 107">
                  <a:extLst>
                    <a:ext uri="{FF2B5EF4-FFF2-40B4-BE49-F238E27FC236}">
                      <a16:creationId xmlns:a16="http://schemas.microsoft.com/office/drawing/2014/main" id="{83B794B3-FB49-4694-A3A9-84597D3D5B1C}"/>
                    </a:ext>
                  </a:extLst>
                </p:cNvPr>
                <p:cNvSpPr/>
                <p:nvPr/>
              </p:nvSpPr>
              <p:spPr>
                <a:xfrm rot="10800000">
                  <a:off x="4153763" y="473649"/>
                  <a:ext cx="510886" cy="181840"/>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9" name="Hexagon 108">
                  <a:extLst>
                    <a:ext uri="{FF2B5EF4-FFF2-40B4-BE49-F238E27FC236}">
                      <a16:creationId xmlns:a16="http://schemas.microsoft.com/office/drawing/2014/main" id="{8C9DA6E6-5165-47F3-ABA8-9CDC5602FA3C}"/>
                    </a:ext>
                  </a:extLst>
                </p:cNvPr>
                <p:cNvSpPr/>
                <p:nvPr/>
              </p:nvSpPr>
              <p:spPr>
                <a:xfrm>
                  <a:off x="3994994" y="460310"/>
                  <a:ext cx="2946916" cy="2216020"/>
                </a:xfrm>
                <a:prstGeom prst="hexagon">
                  <a:avLst/>
                </a:prstGeom>
                <a:solidFill>
                  <a:schemeClr val="bg2">
                    <a:lumMod val="75000"/>
                  </a:schemeClr>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0" name="Rectangle: Rounded Corners 109">
                  <a:extLst>
                    <a:ext uri="{FF2B5EF4-FFF2-40B4-BE49-F238E27FC236}">
                      <a16:creationId xmlns:a16="http://schemas.microsoft.com/office/drawing/2014/main" id="{C941E82C-742B-421C-A892-1095AC1B772B}"/>
                    </a:ext>
                  </a:extLst>
                </p:cNvPr>
                <p:cNvSpPr/>
                <p:nvPr/>
              </p:nvSpPr>
              <p:spPr>
                <a:xfrm rot="13920000" flipV="1">
                  <a:off x="6134874" y="3795064"/>
                  <a:ext cx="2738216"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1" name="Rectangle: Rounded Corners 110">
                  <a:extLst>
                    <a:ext uri="{FF2B5EF4-FFF2-40B4-BE49-F238E27FC236}">
                      <a16:creationId xmlns:a16="http://schemas.microsoft.com/office/drawing/2014/main" id="{B8131E60-5EF0-4F6E-9BE8-B82985E1261B}"/>
                    </a:ext>
                  </a:extLst>
                </p:cNvPr>
                <p:cNvSpPr/>
                <p:nvPr/>
              </p:nvSpPr>
              <p:spPr>
                <a:xfrm rot="7680000" flipV="1">
                  <a:off x="2013147" y="3881655"/>
                  <a:ext cx="2738216"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2" name="Rectangle: Rounded Corners 111">
                  <a:extLst>
                    <a:ext uri="{FF2B5EF4-FFF2-40B4-BE49-F238E27FC236}">
                      <a16:creationId xmlns:a16="http://schemas.microsoft.com/office/drawing/2014/main" id="{5D41D71D-2B60-43C6-B5A9-13E1B6B1628F}"/>
                    </a:ext>
                  </a:extLst>
                </p:cNvPr>
                <p:cNvSpPr/>
                <p:nvPr/>
              </p:nvSpPr>
              <p:spPr>
                <a:xfrm rot="5400000" flipV="1">
                  <a:off x="4619237" y="4242442"/>
                  <a:ext cx="1621193" cy="1417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3" name="Rectangle: Rounded Corners 112">
                  <a:extLst>
                    <a:ext uri="{FF2B5EF4-FFF2-40B4-BE49-F238E27FC236}">
                      <a16:creationId xmlns:a16="http://schemas.microsoft.com/office/drawing/2014/main" id="{F06ED18D-E564-4D8F-AE20-D20AA613B47B}"/>
                    </a:ext>
                  </a:extLst>
                </p:cNvPr>
                <p:cNvSpPr/>
                <p:nvPr/>
              </p:nvSpPr>
              <p:spPr>
                <a:xfrm rot="2100000" flipV="1">
                  <a:off x="6507263" y="3194157"/>
                  <a:ext cx="1811694"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4" name="Rectangle: Rounded Corners 113">
                  <a:extLst>
                    <a:ext uri="{FF2B5EF4-FFF2-40B4-BE49-F238E27FC236}">
                      <a16:creationId xmlns:a16="http://schemas.microsoft.com/office/drawing/2014/main" id="{41F30B29-C855-4D89-B459-FB8E5E730CC3}"/>
                    </a:ext>
                  </a:extLst>
                </p:cNvPr>
                <p:cNvSpPr/>
                <p:nvPr/>
              </p:nvSpPr>
              <p:spPr>
                <a:xfrm rot="8700000" flipV="1">
                  <a:off x="2627284" y="3194157"/>
                  <a:ext cx="1811694"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5" name="Rectangle: Top Corners Snipped 114">
                  <a:extLst>
                    <a:ext uri="{FF2B5EF4-FFF2-40B4-BE49-F238E27FC236}">
                      <a16:creationId xmlns:a16="http://schemas.microsoft.com/office/drawing/2014/main" id="{57F5AEB2-CDBC-4C2A-9A06-53012FEF0D97}"/>
                    </a:ext>
                  </a:extLst>
                </p:cNvPr>
                <p:cNvSpPr/>
                <p:nvPr/>
              </p:nvSpPr>
              <p:spPr>
                <a:xfrm>
                  <a:off x="4021494" y="2676332"/>
                  <a:ext cx="2892487" cy="808652"/>
                </a:xfrm>
                <a:prstGeom prst="snip2SameRect">
                  <a:avLst/>
                </a:prstGeom>
                <a:solidFill>
                  <a:schemeClr val="accent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6" name="Rectangle: Rounded Corners 115">
                  <a:extLst>
                    <a:ext uri="{FF2B5EF4-FFF2-40B4-BE49-F238E27FC236}">
                      <a16:creationId xmlns:a16="http://schemas.microsoft.com/office/drawing/2014/main" id="{C3A991D7-F6CE-4A89-B8FE-5353ED711894}"/>
                    </a:ext>
                  </a:extLst>
                </p:cNvPr>
                <p:cNvSpPr/>
                <p:nvPr/>
              </p:nvSpPr>
              <p:spPr>
                <a:xfrm>
                  <a:off x="5165465" y="2677302"/>
                  <a:ext cx="155513" cy="211493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7" name="Rectangle: Rounded Corners 116">
                  <a:extLst>
                    <a:ext uri="{FF2B5EF4-FFF2-40B4-BE49-F238E27FC236}">
                      <a16:creationId xmlns:a16="http://schemas.microsoft.com/office/drawing/2014/main" id="{06E21CFC-2465-4714-9B8B-7E208A5C2941}"/>
                    </a:ext>
                  </a:extLst>
                </p:cNvPr>
                <p:cNvSpPr/>
                <p:nvPr/>
              </p:nvSpPr>
              <p:spPr>
                <a:xfrm>
                  <a:off x="5538689" y="2669526"/>
                  <a:ext cx="163288" cy="212271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8" name="Rectangle: Rounded Corners 117">
                  <a:extLst>
                    <a:ext uri="{FF2B5EF4-FFF2-40B4-BE49-F238E27FC236}">
                      <a16:creationId xmlns:a16="http://schemas.microsoft.com/office/drawing/2014/main" id="{DC874396-69C1-4423-8234-DBE315AE46FE}"/>
                    </a:ext>
                  </a:extLst>
                </p:cNvPr>
                <p:cNvSpPr/>
                <p:nvPr/>
              </p:nvSpPr>
              <p:spPr>
                <a:xfrm>
                  <a:off x="5246137" y="4421933"/>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9" name="Rectangle: Rounded Corners 118">
                  <a:extLst>
                    <a:ext uri="{FF2B5EF4-FFF2-40B4-BE49-F238E27FC236}">
                      <a16:creationId xmlns:a16="http://schemas.microsoft.com/office/drawing/2014/main" id="{41E457B7-5D73-4F00-9E76-5D1026056DD9}"/>
                    </a:ext>
                  </a:extLst>
                </p:cNvPr>
                <p:cNvSpPr/>
                <p:nvPr/>
              </p:nvSpPr>
              <p:spPr>
                <a:xfrm>
                  <a:off x="5246137" y="3084545"/>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0" name="Rectangle: Rounded Corners 119">
                  <a:extLst>
                    <a:ext uri="{FF2B5EF4-FFF2-40B4-BE49-F238E27FC236}">
                      <a16:creationId xmlns:a16="http://schemas.microsoft.com/office/drawing/2014/main" id="{C5E1EFA1-2A45-46B7-B9CD-192F5158A1A4}"/>
                    </a:ext>
                  </a:extLst>
                </p:cNvPr>
                <p:cNvSpPr/>
                <p:nvPr/>
              </p:nvSpPr>
              <p:spPr>
                <a:xfrm>
                  <a:off x="5246136" y="3737687"/>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1" name="Rectangle: Rounded Corners 120">
                  <a:extLst>
                    <a:ext uri="{FF2B5EF4-FFF2-40B4-BE49-F238E27FC236}">
                      <a16:creationId xmlns:a16="http://schemas.microsoft.com/office/drawing/2014/main" id="{7B988118-4241-4F15-9B34-9F2B95901840}"/>
                    </a:ext>
                  </a:extLst>
                </p:cNvPr>
                <p:cNvSpPr/>
                <p:nvPr/>
              </p:nvSpPr>
              <p:spPr>
                <a:xfrm>
                  <a:off x="5285015" y="3426668"/>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2" name="Rectangle: Rounded Corners 121">
                  <a:extLst>
                    <a:ext uri="{FF2B5EF4-FFF2-40B4-BE49-F238E27FC236}">
                      <a16:creationId xmlns:a16="http://schemas.microsoft.com/office/drawing/2014/main" id="{500E37AE-1653-48A3-B855-B2E71D0F71AE}"/>
                    </a:ext>
                  </a:extLst>
                </p:cNvPr>
                <p:cNvSpPr/>
                <p:nvPr/>
              </p:nvSpPr>
              <p:spPr>
                <a:xfrm>
                  <a:off x="5246136" y="2742422"/>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3" name="Rectangle: Rounded Corners 122">
                  <a:extLst>
                    <a:ext uri="{FF2B5EF4-FFF2-40B4-BE49-F238E27FC236}">
                      <a16:creationId xmlns:a16="http://schemas.microsoft.com/office/drawing/2014/main" id="{FA5AE100-EEB0-4BA2-9FAE-C2C0F9FB9EE4}"/>
                    </a:ext>
                  </a:extLst>
                </p:cNvPr>
                <p:cNvSpPr/>
                <p:nvPr/>
              </p:nvSpPr>
              <p:spPr>
                <a:xfrm>
                  <a:off x="5253912" y="4079811"/>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4" name="Rectangle: Rounded Corners 123">
                  <a:extLst>
                    <a:ext uri="{FF2B5EF4-FFF2-40B4-BE49-F238E27FC236}">
                      <a16:creationId xmlns:a16="http://schemas.microsoft.com/office/drawing/2014/main" id="{007FFE8F-56FD-450C-8597-9BF4B6F7FF46}"/>
                    </a:ext>
                  </a:extLst>
                </p:cNvPr>
                <p:cNvSpPr/>
                <p:nvPr/>
              </p:nvSpPr>
              <p:spPr>
                <a:xfrm rot="6300000" flipV="1">
                  <a:off x="1957678" y="4341692"/>
                  <a:ext cx="1370081" cy="13306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5" name="Rectangle: Rounded Corners 124">
                  <a:extLst>
                    <a:ext uri="{FF2B5EF4-FFF2-40B4-BE49-F238E27FC236}">
                      <a16:creationId xmlns:a16="http://schemas.microsoft.com/office/drawing/2014/main" id="{A95EBA84-2AB0-4335-9092-C6E33C02CD58}"/>
                    </a:ext>
                  </a:extLst>
                </p:cNvPr>
                <p:cNvSpPr/>
                <p:nvPr/>
              </p:nvSpPr>
              <p:spPr>
                <a:xfrm rot="4500000" flipV="1">
                  <a:off x="7620724" y="4341691"/>
                  <a:ext cx="1370081" cy="13306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6" name="Flowchart: Connector 125">
                  <a:extLst>
                    <a:ext uri="{FF2B5EF4-FFF2-40B4-BE49-F238E27FC236}">
                      <a16:creationId xmlns:a16="http://schemas.microsoft.com/office/drawing/2014/main" id="{5DC61868-928E-4B39-AFE2-156F58DD9CFD}"/>
                    </a:ext>
                  </a:extLst>
                </p:cNvPr>
                <p:cNvSpPr/>
                <p:nvPr/>
              </p:nvSpPr>
              <p:spPr>
                <a:xfrm>
                  <a:off x="4862944" y="957695"/>
                  <a:ext cx="1212272" cy="1220931"/>
                </a:xfrm>
                <a:prstGeom prst="flowChartConnector">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7" name="Rectangle: Rounded Corners 126">
                  <a:extLst>
                    <a:ext uri="{FF2B5EF4-FFF2-40B4-BE49-F238E27FC236}">
                      <a16:creationId xmlns:a16="http://schemas.microsoft.com/office/drawing/2014/main" id="{51D2F57F-E776-4280-A8DF-9D4752E9B463}"/>
                    </a:ext>
                  </a:extLst>
                </p:cNvPr>
                <p:cNvSpPr/>
                <p:nvPr/>
              </p:nvSpPr>
              <p:spPr>
                <a:xfrm rot="10800000" flipV="1">
                  <a:off x="2774489" y="3731020"/>
                  <a:ext cx="755285" cy="1070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8" name="Rectangle: Rounded Corners 127">
                  <a:extLst>
                    <a:ext uri="{FF2B5EF4-FFF2-40B4-BE49-F238E27FC236}">
                      <a16:creationId xmlns:a16="http://schemas.microsoft.com/office/drawing/2014/main" id="{7E372A77-47A0-4410-8154-6B8D189416FD}"/>
                    </a:ext>
                  </a:extLst>
                </p:cNvPr>
                <p:cNvSpPr/>
                <p:nvPr/>
              </p:nvSpPr>
              <p:spPr>
                <a:xfrm rot="10800000" flipV="1">
                  <a:off x="7415761" y="3705042"/>
                  <a:ext cx="755285" cy="1070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9" name="Rectangle: Rounded Corners 128">
                  <a:extLst>
                    <a:ext uri="{FF2B5EF4-FFF2-40B4-BE49-F238E27FC236}">
                      <a16:creationId xmlns:a16="http://schemas.microsoft.com/office/drawing/2014/main" id="{A3997C81-E653-464C-85AE-906E92D4DDDD}"/>
                    </a:ext>
                  </a:extLst>
                </p:cNvPr>
                <p:cNvSpPr/>
                <p:nvPr/>
              </p:nvSpPr>
              <p:spPr>
                <a:xfrm rot="5400000">
                  <a:off x="5309754" y="278821"/>
                  <a:ext cx="251113" cy="17318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0" name="Flowchart: Connector 129">
                  <a:extLst>
                    <a:ext uri="{FF2B5EF4-FFF2-40B4-BE49-F238E27FC236}">
                      <a16:creationId xmlns:a16="http://schemas.microsoft.com/office/drawing/2014/main" id="{B424483D-942E-4B79-BFBE-3B60311AAF62}"/>
                    </a:ext>
                  </a:extLst>
                </p:cNvPr>
                <p:cNvSpPr/>
                <p:nvPr/>
              </p:nvSpPr>
              <p:spPr>
                <a:xfrm>
                  <a:off x="3936422" y="394853"/>
                  <a:ext cx="372341" cy="346363"/>
                </a:xfrm>
                <a:prstGeom prst="flowChartConnector">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Arial" panose="020B0604020202020204" pitchFamily="34" charset="0"/>
                  </a:endParaRPr>
                </a:p>
              </p:txBody>
            </p:sp>
            <p:sp>
              <p:nvSpPr>
                <p:cNvPr id="131" name="Flowchart: Connector 130">
                  <a:extLst>
                    <a:ext uri="{FF2B5EF4-FFF2-40B4-BE49-F238E27FC236}">
                      <a16:creationId xmlns:a16="http://schemas.microsoft.com/office/drawing/2014/main" id="{A5406882-8CA0-452B-8FE2-278F8CF7F461}"/>
                    </a:ext>
                  </a:extLst>
                </p:cNvPr>
                <p:cNvSpPr/>
                <p:nvPr/>
              </p:nvSpPr>
              <p:spPr>
                <a:xfrm>
                  <a:off x="5235285" y="48489"/>
                  <a:ext cx="372341" cy="346363"/>
                </a:xfrm>
                <a:prstGeom prst="flowChartConnector">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Arial" panose="020B0604020202020204" pitchFamily="34" charset="0"/>
                  </a:endParaRPr>
                </a:p>
              </p:txBody>
            </p:sp>
          </p:grpSp>
        </p:grpSp>
      </p:grpSp>
      <p:sp>
        <p:nvSpPr>
          <p:cNvPr id="141" name="Content Placeholder 7">
            <a:extLst>
              <a:ext uri="{FF2B5EF4-FFF2-40B4-BE49-F238E27FC236}">
                <a16:creationId xmlns:a16="http://schemas.microsoft.com/office/drawing/2014/main" id="{95039B8A-34A6-4CA8-BE30-762E362A0CB1}"/>
              </a:ext>
            </a:extLst>
          </p:cNvPr>
          <p:cNvSpPr txBox="1">
            <a:spLocks/>
          </p:cNvSpPr>
          <p:nvPr/>
        </p:nvSpPr>
        <p:spPr>
          <a:xfrm>
            <a:off x="10363200" y="5611399"/>
            <a:ext cx="1828800"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Arial"/>
                <a:cs typeface="Arial"/>
              </a:rPr>
              <a:t>Stephen Brown</a:t>
            </a:r>
            <a:endParaRPr lang="en-US" sz="1400" dirty="0"/>
          </a:p>
        </p:txBody>
      </p:sp>
      <p:pic>
        <p:nvPicPr>
          <p:cNvPr id="96" name="Content Placeholder 2" descr="Users">
            <a:extLst>
              <a:ext uri="{FF2B5EF4-FFF2-40B4-BE49-F238E27FC236}">
                <a16:creationId xmlns:a16="http://schemas.microsoft.com/office/drawing/2014/main" id="{BCC23A7F-EC1C-4193-8C8C-913D77C818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5638" y="789879"/>
            <a:ext cx="640080" cy="640080"/>
          </a:xfrm>
          <a:prstGeom prst="rect">
            <a:avLst/>
          </a:prstGeom>
        </p:spPr>
      </p:pic>
      <p:pic>
        <p:nvPicPr>
          <p:cNvPr id="97" name="Graphic 96" descr="Future">
            <a:extLst>
              <a:ext uri="{FF2B5EF4-FFF2-40B4-BE49-F238E27FC236}">
                <a16:creationId xmlns:a16="http://schemas.microsoft.com/office/drawing/2014/main" id="{7AD1C384-FC33-4FE0-99C5-9DC90D255B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15510" y="3876561"/>
            <a:ext cx="640080" cy="640080"/>
          </a:xfrm>
          <a:prstGeom prst="rect">
            <a:avLst/>
          </a:prstGeom>
        </p:spPr>
      </p:pic>
      <p:pic>
        <p:nvPicPr>
          <p:cNvPr id="98" name="Graphic 97" descr="Question Mark">
            <a:extLst>
              <a:ext uri="{FF2B5EF4-FFF2-40B4-BE49-F238E27FC236}">
                <a16:creationId xmlns:a16="http://schemas.microsoft.com/office/drawing/2014/main" id="{D8289B55-2621-48F6-92F4-15997A164CC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3623" y="4622265"/>
            <a:ext cx="640080" cy="640080"/>
          </a:xfrm>
          <a:prstGeom prst="rect">
            <a:avLst/>
          </a:prstGeom>
        </p:spPr>
      </p:pic>
      <p:pic>
        <p:nvPicPr>
          <p:cNvPr id="99" name="Graphic 98" descr="Lightbulb and gear">
            <a:extLst>
              <a:ext uri="{FF2B5EF4-FFF2-40B4-BE49-F238E27FC236}">
                <a16:creationId xmlns:a16="http://schemas.microsoft.com/office/drawing/2014/main" id="{118DD29E-BBE2-40FA-867B-79C596E9847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434967" y="2191524"/>
            <a:ext cx="764521" cy="764521"/>
          </a:xfrm>
          <a:prstGeom prst="rect">
            <a:avLst/>
          </a:prstGeom>
        </p:spPr>
      </p:pic>
      <p:pic>
        <p:nvPicPr>
          <p:cNvPr id="100" name="Graphic 99" descr="Clipboard Checked">
            <a:extLst>
              <a:ext uri="{FF2B5EF4-FFF2-40B4-BE49-F238E27FC236}">
                <a16:creationId xmlns:a16="http://schemas.microsoft.com/office/drawing/2014/main" id="{FD0A6D81-FE86-46B2-BD59-0ED7B0B134C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34967" y="3061669"/>
            <a:ext cx="764521" cy="709268"/>
          </a:xfrm>
          <a:prstGeom prst="rect">
            <a:avLst/>
          </a:prstGeom>
        </p:spPr>
      </p:pic>
      <p:pic>
        <p:nvPicPr>
          <p:cNvPr id="138" name="Graphic 137" descr="Rocket">
            <a:extLst>
              <a:ext uri="{FF2B5EF4-FFF2-40B4-BE49-F238E27FC236}">
                <a16:creationId xmlns:a16="http://schemas.microsoft.com/office/drawing/2014/main" id="{F674B094-CD2E-456C-A676-902AE406544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97188" y="109204"/>
            <a:ext cx="640080" cy="640080"/>
          </a:xfrm>
          <a:prstGeom prst="rect">
            <a:avLst/>
          </a:prstGeom>
        </p:spPr>
      </p:pic>
      <p:pic>
        <p:nvPicPr>
          <p:cNvPr id="140" name="Graphic 139" descr="Books">
            <a:extLst>
              <a:ext uri="{FF2B5EF4-FFF2-40B4-BE49-F238E27FC236}">
                <a16:creationId xmlns:a16="http://schemas.microsoft.com/office/drawing/2014/main" id="{DDA2D573-9103-42EE-BED0-4B15988EF0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89471" y="1466547"/>
            <a:ext cx="640080" cy="640080"/>
          </a:xfrm>
          <a:prstGeom prst="rect">
            <a:avLst/>
          </a:prstGeom>
        </p:spPr>
      </p:pic>
      <p:sp>
        <p:nvSpPr>
          <p:cNvPr id="142" name="Rectangle 141">
            <a:hlinkClick r:id="rId16" action="ppaction://hlinksldjump"/>
            <a:extLst>
              <a:ext uri="{FF2B5EF4-FFF2-40B4-BE49-F238E27FC236}">
                <a16:creationId xmlns:a16="http://schemas.microsoft.com/office/drawing/2014/main" id="{90295426-C6CC-4881-A210-42B47F5D8593}"/>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3" name="Rectangle 142">
            <a:hlinkClick r:id="rId17" action="ppaction://hlinksldjump"/>
            <a:extLst>
              <a:ext uri="{FF2B5EF4-FFF2-40B4-BE49-F238E27FC236}">
                <a16:creationId xmlns:a16="http://schemas.microsoft.com/office/drawing/2014/main" id="{481D41E4-9FD2-4B98-BC09-AE6F9F5947B0}"/>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4" name="Rectangle 143">
            <a:hlinkClick r:id="rId18" action="ppaction://hlinksldjump"/>
            <a:extLst>
              <a:ext uri="{FF2B5EF4-FFF2-40B4-BE49-F238E27FC236}">
                <a16:creationId xmlns:a16="http://schemas.microsoft.com/office/drawing/2014/main" id="{A507026A-9286-45A7-AE98-17217ED5A4D4}"/>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5" name="Rectangle 144">
            <a:hlinkClick r:id="rId19" action="ppaction://hlinksldjump"/>
            <a:extLst>
              <a:ext uri="{FF2B5EF4-FFF2-40B4-BE49-F238E27FC236}">
                <a16:creationId xmlns:a16="http://schemas.microsoft.com/office/drawing/2014/main" id="{CBB5202D-0864-4B59-B446-1BDD68F4B636}"/>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6" name="Rectangle 145">
            <a:hlinkClick r:id="rId20" action="ppaction://hlinksldjump"/>
            <a:extLst>
              <a:ext uri="{FF2B5EF4-FFF2-40B4-BE49-F238E27FC236}">
                <a16:creationId xmlns:a16="http://schemas.microsoft.com/office/drawing/2014/main" id="{5712DA46-A021-4B28-A1E7-282795A2B8D3}"/>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7" name="Rectangle 146">
            <a:hlinkClick r:id="rId21" action="ppaction://hlinksldjump"/>
            <a:extLst>
              <a:ext uri="{FF2B5EF4-FFF2-40B4-BE49-F238E27FC236}">
                <a16:creationId xmlns:a16="http://schemas.microsoft.com/office/drawing/2014/main" id="{2C331DFF-6B19-45E1-B931-B961141CB95E}"/>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8" name="Rectangle 147">
            <a:hlinkClick r:id="rId22" action="ppaction://hlinksldjump"/>
            <a:extLst>
              <a:ext uri="{FF2B5EF4-FFF2-40B4-BE49-F238E27FC236}">
                <a16:creationId xmlns:a16="http://schemas.microsoft.com/office/drawing/2014/main" id="{8F531086-C1D8-437B-AAA4-082905D640D1}"/>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6726068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000">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14:bounceEnd="6000">
                                          <p:cBhvr additive="base">
                                            <p:cTn id="7" dur="5000" fill="hold"/>
                                            <p:tgtEl>
                                              <p:spTgt spid="101"/>
                                            </p:tgtEl>
                                            <p:attrNameLst>
                                              <p:attrName>ppt_x</p:attrName>
                                            </p:attrNameLst>
                                          </p:cBhvr>
                                          <p:tavLst>
                                            <p:tav tm="0">
                                              <p:val>
                                                <p:strVal val="#ppt_x"/>
                                              </p:val>
                                            </p:tav>
                                            <p:tav tm="100000">
                                              <p:val>
                                                <p:strVal val="#ppt_x"/>
                                              </p:val>
                                            </p:tav>
                                          </p:tavLst>
                                        </p:anim>
                                        <p:anim calcmode="lin" valueType="num" p14:bounceEnd="6000">
                                          <p:cBhvr additive="base">
                                            <p:cTn id="8" dur="5000" fill="hold"/>
                                            <p:tgtEl>
                                              <p:spTgt spid="101"/>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3800"/>
                                      </p:stCondLst>
                                      <p:childTnLst>
                                        <p:animRot by="480000">
                                          <p:cBhvr>
                                            <p:cTn id="10" dur="1000" fill="hold"/>
                                            <p:tgtEl>
                                              <p:spTgt spid="1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0" fill="hold"/>
                                            <p:tgtEl>
                                              <p:spTgt spid="101"/>
                                            </p:tgtEl>
                                            <p:attrNameLst>
                                              <p:attrName>ppt_x</p:attrName>
                                            </p:attrNameLst>
                                          </p:cBhvr>
                                          <p:tavLst>
                                            <p:tav tm="0">
                                              <p:val>
                                                <p:strVal val="#ppt_x"/>
                                              </p:val>
                                            </p:tav>
                                            <p:tav tm="100000">
                                              <p:val>
                                                <p:strVal val="#ppt_x"/>
                                              </p:val>
                                            </p:tav>
                                          </p:tavLst>
                                        </p:anim>
                                        <p:anim calcmode="lin" valueType="num">
                                          <p:cBhvr additive="base">
                                            <p:cTn id="8" dur="5000" fill="hold"/>
                                            <p:tgtEl>
                                              <p:spTgt spid="101"/>
                                            </p:tgtEl>
                                            <p:attrNameLst>
                                              <p:attrName>ppt_y</p:attrName>
                                            </p:attrNameLst>
                                          </p:cBhvr>
                                          <p:tavLst>
                                            <p:tav tm="0">
                                              <p:val>
                                                <p:strVal val="0-#ppt_h/2"/>
                                              </p:val>
                                            </p:tav>
                                            <p:tav tm="100000">
                                              <p:val>
                                                <p:strVal val="#ppt_y"/>
                                              </p:val>
                                            </p:tav>
                                          </p:tavLst>
                                        </p:anim>
                                      </p:childTnLst>
                                    </p:cTn>
                                  </p:par>
                                  <p:par>
                                    <p:cTn id="9" presetID="8" presetClass="emph" presetSubtype="0" fill="hold" nodeType="withEffect">
                                      <p:stCondLst>
                                        <p:cond delay="3800"/>
                                      </p:stCondLst>
                                      <p:childTnLst>
                                        <p:animRot by="480000">
                                          <p:cBhvr>
                                            <p:cTn id="10" dur="1000" fill="hold"/>
                                            <p:tgtEl>
                                              <p:spTgt spid="1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0221D53-4372-44FB-A562-A33D2D2B666E}"/>
              </a:ext>
            </a:extLst>
          </p:cNvPr>
          <p:cNvGrpSpPr/>
          <p:nvPr/>
        </p:nvGrpSpPr>
        <p:grpSpPr>
          <a:xfrm>
            <a:off x="1" y="1"/>
            <a:ext cx="12192000" cy="5913120"/>
            <a:chOff x="1" y="1"/>
            <a:chExt cx="12192000" cy="5913120"/>
          </a:xfrm>
        </p:grpSpPr>
        <p:sp>
          <p:nvSpPr>
            <p:cNvPr id="5" name="Rectangle 4">
              <a:extLst>
                <a:ext uri="{FF2B5EF4-FFF2-40B4-BE49-F238E27FC236}">
                  <a16:creationId xmlns:a16="http://schemas.microsoft.com/office/drawing/2014/main" id="{4A293288-B0B7-4504-87B2-DAFA830BA6BE}"/>
                </a:ext>
              </a:extLst>
            </p:cNvPr>
            <p:cNvSpPr/>
            <p:nvPr/>
          </p:nvSpPr>
          <p:spPr>
            <a:xfrm>
              <a:off x="1" y="1"/>
              <a:ext cx="12192000" cy="59131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Arial" panose="020B0604020202020204" pitchFamily="34" charset="0"/>
              </a:endParaRPr>
            </a:p>
          </p:txBody>
        </p:sp>
        <p:grpSp>
          <p:nvGrpSpPr>
            <p:cNvPr id="14" name="Group 13">
              <a:extLst>
                <a:ext uri="{FF2B5EF4-FFF2-40B4-BE49-F238E27FC236}">
                  <a16:creationId xmlns:a16="http://schemas.microsoft.com/office/drawing/2014/main" id="{B06AE097-0391-4921-8EEF-60F7F33043E4}"/>
                </a:ext>
              </a:extLst>
            </p:cNvPr>
            <p:cNvGrpSpPr/>
            <p:nvPr/>
          </p:nvGrpSpPr>
          <p:grpSpPr>
            <a:xfrm>
              <a:off x="922741" y="735139"/>
              <a:ext cx="331015" cy="491467"/>
              <a:chOff x="1296998" y="1355613"/>
              <a:chExt cx="339970" cy="503198"/>
            </a:xfrm>
          </p:grpSpPr>
          <p:sp>
            <p:nvSpPr>
              <p:cNvPr id="7" name="Diamond 6">
                <a:extLst>
                  <a:ext uri="{FF2B5EF4-FFF2-40B4-BE49-F238E27FC236}">
                    <a16:creationId xmlns:a16="http://schemas.microsoft.com/office/drawing/2014/main" id="{787E36A9-5785-457B-9880-5F53C746F38D}"/>
                  </a:ext>
                </a:extLst>
              </p:cNvPr>
              <p:cNvSpPr/>
              <p:nvPr/>
            </p:nvSpPr>
            <p:spPr>
              <a:xfrm>
                <a:off x="1342826" y="1355613"/>
                <a:ext cx="152400"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9" name="Diamond 8">
                <a:extLst>
                  <a:ext uri="{FF2B5EF4-FFF2-40B4-BE49-F238E27FC236}">
                    <a16:creationId xmlns:a16="http://schemas.microsoft.com/office/drawing/2014/main" id="{1D6AC43B-BF18-410F-A15A-7D840C94840E}"/>
                  </a:ext>
                </a:extLst>
              </p:cNvPr>
              <p:cNvSpPr/>
              <p:nvPr/>
            </p:nvSpPr>
            <p:spPr>
              <a:xfrm>
                <a:off x="1495225" y="1508013"/>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1" name="Diamond 10">
                <a:extLst>
                  <a:ext uri="{FF2B5EF4-FFF2-40B4-BE49-F238E27FC236}">
                    <a16:creationId xmlns:a16="http://schemas.microsoft.com/office/drawing/2014/main" id="{4E5342D6-C80B-4965-908F-5E1345A253AC}"/>
                  </a:ext>
                </a:extLst>
              </p:cNvPr>
              <p:cNvSpPr/>
              <p:nvPr/>
            </p:nvSpPr>
            <p:spPr>
              <a:xfrm>
                <a:off x="1296998" y="1622218"/>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13" name="Diamond 12">
              <a:extLst>
                <a:ext uri="{FF2B5EF4-FFF2-40B4-BE49-F238E27FC236}">
                  <a16:creationId xmlns:a16="http://schemas.microsoft.com/office/drawing/2014/main" id="{8D2CEF24-A10B-4910-AEA9-24DF51BDD02F}"/>
                </a:ext>
              </a:extLst>
            </p:cNvPr>
            <p:cNvSpPr/>
            <p:nvPr/>
          </p:nvSpPr>
          <p:spPr>
            <a:xfrm>
              <a:off x="7541628" y="1310312"/>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nvGrpSpPr>
            <p:cNvPr id="20" name="Group 19">
              <a:extLst>
                <a:ext uri="{FF2B5EF4-FFF2-40B4-BE49-F238E27FC236}">
                  <a16:creationId xmlns:a16="http://schemas.microsoft.com/office/drawing/2014/main" id="{FCE08302-FA4C-484B-9B1D-EDBB6F09F5C0}"/>
                </a:ext>
              </a:extLst>
            </p:cNvPr>
            <p:cNvGrpSpPr/>
            <p:nvPr/>
          </p:nvGrpSpPr>
          <p:grpSpPr>
            <a:xfrm>
              <a:off x="10304237" y="627574"/>
              <a:ext cx="405725" cy="599032"/>
              <a:chOff x="2632364" y="1604996"/>
              <a:chExt cx="416702" cy="613331"/>
            </a:xfrm>
          </p:grpSpPr>
          <p:sp>
            <p:nvSpPr>
              <p:cNvPr id="15" name="Star: 4 Points 14">
                <a:extLst>
                  <a:ext uri="{FF2B5EF4-FFF2-40B4-BE49-F238E27FC236}">
                    <a16:creationId xmlns:a16="http://schemas.microsoft.com/office/drawing/2014/main" id="{A1F81FC0-7BD3-4E3F-8491-680415037ADD}"/>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7" name="Star: 4 Points 16">
                <a:extLst>
                  <a:ext uri="{FF2B5EF4-FFF2-40B4-BE49-F238E27FC236}">
                    <a16:creationId xmlns:a16="http://schemas.microsoft.com/office/drawing/2014/main" id="{550C9C5E-69EF-45E5-AD25-9C2A39E33082}"/>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19" name="Star: 4 Points 18">
                <a:extLst>
                  <a:ext uri="{FF2B5EF4-FFF2-40B4-BE49-F238E27FC236}">
                    <a16:creationId xmlns:a16="http://schemas.microsoft.com/office/drawing/2014/main" id="{3F5484EE-0B19-4B44-87FC-A58DBA98FEA6}"/>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1" name="Group 20">
              <a:extLst>
                <a:ext uri="{FF2B5EF4-FFF2-40B4-BE49-F238E27FC236}">
                  <a16:creationId xmlns:a16="http://schemas.microsoft.com/office/drawing/2014/main" id="{7F5E451A-EAEB-4C17-91CE-ABAE00B625D1}"/>
                </a:ext>
              </a:extLst>
            </p:cNvPr>
            <p:cNvGrpSpPr/>
            <p:nvPr/>
          </p:nvGrpSpPr>
          <p:grpSpPr>
            <a:xfrm>
              <a:off x="1723817" y="2357529"/>
              <a:ext cx="405725" cy="599032"/>
              <a:chOff x="2632364" y="1604996"/>
              <a:chExt cx="416702" cy="613331"/>
            </a:xfrm>
          </p:grpSpPr>
          <p:sp>
            <p:nvSpPr>
              <p:cNvPr id="22" name="Star: 4 Points 21">
                <a:extLst>
                  <a:ext uri="{FF2B5EF4-FFF2-40B4-BE49-F238E27FC236}">
                    <a16:creationId xmlns:a16="http://schemas.microsoft.com/office/drawing/2014/main" id="{35047FC3-CB33-496B-983B-986F6D840DE9}"/>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3" name="Star: 4 Points 22">
                <a:extLst>
                  <a:ext uri="{FF2B5EF4-FFF2-40B4-BE49-F238E27FC236}">
                    <a16:creationId xmlns:a16="http://schemas.microsoft.com/office/drawing/2014/main" id="{790EC891-D40F-479F-BB1D-1E81B742CEEB}"/>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4" name="Star: 4 Points 23">
                <a:extLst>
                  <a:ext uri="{FF2B5EF4-FFF2-40B4-BE49-F238E27FC236}">
                    <a16:creationId xmlns:a16="http://schemas.microsoft.com/office/drawing/2014/main" id="{A4BC4F3A-A235-4B09-BDE4-D6D7DA2E2EC4}"/>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5" name="Group 24">
              <a:extLst>
                <a:ext uri="{FF2B5EF4-FFF2-40B4-BE49-F238E27FC236}">
                  <a16:creationId xmlns:a16="http://schemas.microsoft.com/office/drawing/2014/main" id="{C6D8790E-CBE1-46B3-B2F5-286F959507D1}"/>
                </a:ext>
              </a:extLst>
            </p:cNvPr>
            <p:cNvGrpSpPr/>
            <p:nvPr/>
          </p:nvGrpSpPr>
          <p:grpSpPr>
            <a:xfrm>
              <a:off x="5884318" y="328057"/>
              <a:ext cx="405725" cy="599032"/>
              <a:chOff x="2632364" y="1604996"/>
              <a:chExt cx="416702" cy="613331"/>
            </a:xfrm>
          </p:grpSpPr>
          <p:sp>
            <p:nvSpPr>
              <p:cNvPr id="26" name="Star: 4 Points 25">
                <a:extLst>
                  <a:ext uri="{FF2B5EF4-FFF2-40B4-BE49-F238E27FC236}">
                    <a16:creationId xmlns:a16="http://schemas.microsoft.com/office/drawing/2014/main" id="{5C619C4C-E689-4D7D-8654-A465D19EB764}"/>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7" name="Star: 4 Points 26">
                <a:extLst>
                  <a:ext uri="{FF2B5EF4-FFF2-40B4-BE49-F238E27FC236}">
                    <a16:creationId xmlns:a16="http://schemas.microsoft.com/office/drawing/2014/main" id="{10B5D7A4-A6F9-4DFE-AB22-D57DE94E5CFF}"/>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28" name="Star: 4 Points 27">
                <a:extLst>
                  <a:ext uri="{FF2B5EF4-FFF2-40B4-BE49-F238E27FC236}">
                    <a16:creationId xmlns:a16="http://schemas.microsoft.com/office/drawing/2014/main" id="{B86F2443-0361-469C-A3A0-50BE65FCB573}"/>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29" name="Group 28">
              <a:extLst>
                <a:ext uri="{FF2B5EF4-FFF2-40B4-BE49-F238E27FC236}">
                  <a16:creationId xmlns:a16="http://schemas.microsoft.com/office/drawing/2014/main" id="{C8D0CFA2-D515-4E3D-91BA-8D60D6DD5B46}"/>
                </a:ext>
              </a:extLst>
            </p:cNvPr>
            <p:cNvGrpSpPr/>
            <p:nvPr/>
          </p:nvGrpSpPr>
          <p:grpSpPr>
            <a:xfrm>
              <a:off x="9630795" y="2956561"/>
              <a:ext cx="405725" cy="599032"/>
              <a:chOff x="2632364" y="1604996"/>
              <a:chExt cx="416702" cy="613331"/>
            </a:xfrm>
          </p:grpSpPr>
          <p:sp>
            <p:nvSpPr>
              <p:cNvPr id="30" name="Star: 4 Points 29">
                <a:extLst>
                  <a:ext uri="{FF2B5EF4-FFF2-40B4-BE49-F238E27FC236}">
                    <a16:creationId xmlns:a16="http://schemas.microsoft.com/office/drawing/2014/main" id="{A88109F0-8E97-4825-BBC2-33724E6EB296}"/>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1" name="Star: 4 Points 30">
                <a:extLst>
                  <a:ext uri="{FF2B5EF4-FFF2-40B4-BE49-F238E27FC236}">
                    <a16:creationId xmlns:a16="http://schemas.microsoft.com/office/drawing/2014/main" id="{143B4787-F04A-4F2E-BBB3-49BD225F9DF1}"/>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2" name="Star: 4 Points 31">
                <a:extLst>
                  <a:ext uri="{FF2B5EF4-FFF2-40B4-BE49-F238E27FC236}">
                    <a16:creationId xmlns:a16="http://schemas.microsoft.com/office/drawing/2014/main" id="{ECA8146D-A39B-4820-AAA0-65DFDE82BEB1}"/>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33" name="Group 32">
              <a:extLst>
                <a:ext uri="{FF2B5EF4-FFF2-40B4-BE49-F238E27FC236}">
                  <a16:creationId xmlns:a16="http://schemas.microsoft.com/office/drawing/2014/main" id="{34384056-0826-4446-9A99-DA433A220491}"/>
                </a:ext>
              </a:extLst>
            </p:cNvPr>
            <p:cNvGrpSpPr/>
            <p:nvPr/>
          </p:nvGrpSpPr>
          <p:grpSpPr>
            <a:xfrm>
              <a:off x="3601205" y="886150"/>
              <a:ext cx="405725" cy="599032"/>
              <a:chOff x="2632364" y="1604996"/>
              <a:chExt cx="416702" cy="613331"/>
            </a:xfrm>
          </p:grpSpPr>
          <p:sp>
            <p:nvSpPr>
              <p:cNvPr id="34" name="Star: 4 Points 33">
                <a:extLst>
                  <a:ext uri="{FF2B5EF4-FFF2-40B4-BE49-F238E27FC236}">
                    <a16:creationId xmlns:a16="http://schemas.microsoft.com/office/drawing/2014/main" id="{29B83702-C7A4-4587-A8AF-03A67CB75D00}"/>
                  </a:ext>
                </a:extLst>
              </p:cNvPr>
              <p:cNvSpPr/>
              <p:nvPr/>
            </p:nvSpPr>
            <p:spPr>
              <a:xfrm>
                <a:off x="2679256" y="16049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5" name="Star: 4 Points 34">
                <a:extLst>
                  <a:ext uri="{FF2B5EF4-FFF2-40B4-BE49-F238E27FC236}">
                    <a16:creationId xmlns:a16="http://schemas.microsoft.com/office/drawing/2014/main" id="{E4A81402-DB01-4829-8AFF-2B2276E8D449}"/>
                  </a:ext>
                </a:extLst>
              </p:cNvPr>
              <p:cNvSpPr/>
              <p:nvPr/>
            </p:nvSpPr>
            <p:spPr>
              <a:xfrm>
                <a:off x="2831656" y="1757396"/>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6" name="Star: 4 Points 35">
                <a:extLst>
                  <a:ext uri="{FF2B5EF4-FFF2-40B4-BE49-F238E27FC236}">
                    <a16:creationId xmlns:a16="http://schemas.microsoft.com/office/drawing/2014/main" id="{EF13FB06-2E87-4FDB-A66B-6E472221C97C}"/>
                  </a:ext>
                </a:extLst>
              </p:cNvPr>
              <p:cNvSpPr/>
              <p:nvPr/>
            </p:nvSpPr>
            <p:spPr>
              <a:xfrm>
                <a:off x="2632364" y="1860240"/>
                <a:ext cx="217410" cy="358087"/>
              </a:xfrm>
              <a:prstGeom prst="star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grpSp>
          <p:nvGrpSpPr>
            <p:cNvPr id="37" name="Group 36">
              <a:extLst>
                <a:ext uri="{FF2B5EF4-FFF2-40B4-BE49-F238E27FC236}">
                  <a16:creationId xmlns:a16="http://schemas.microsoft.com/office/drawing/2014/main" id="{B3D5F8EE-A4A9-4E4E-BCBD-1FF2CB7E7AF7}"/>
                </a:ext>
              </a:extLst>
            </p:cNvPr>
            <p:cNvGrpSpPr/>
            <p:nvPr/>
          </p:nvGrpSpPr>
          <p:grpSpPr>
            <a:xfrm>
              <a:off x="5012842" y="1844215"/>
              <a:ext cx="334331" cy="465939"/>
              <a:chOff x="1348850" y="574802"/>
              <a:chExt cx="343376" cy="477061"/>
            </a:xfrm>
          </p:grpSpPr>
          <p:sp>
            <p:nvSpPr>
              <p:cNvPr id="38" name="Diamond 37">
                <a:extLst>
                  <a:ext uri="{FF2B5EF4-FFF2-40B4-BE49-F238E27FC236}">
                    <a16:creationId xmlns:a16="http://schemas.microsoft.com/office/drawing/2014/main" id="{4904E093-79B2-4517-B595-657D4901BA1B}"/>
                  </a:ext>
                </a:extLst>
              </p:cNvPr>
              <p:cNvSpPr/>
              <p:nvPr/>
            </p:nvSpPr>
            <p:spPr>
              <a:xfrm>
                <a:off x="1408903" y="574802"/>
                <a:ext cx="152400"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39" name="Diamond 38">
                <a:extLst>
                  <a:ext uri="{FF2B5EF4-FFF2-40B4-BE49-F238E27FC236}">
                    <a16:creationId xmlns:a16="http://schemas.microsoft.com/office/drawing/2014/main" id="{A342ECB3-3D10-4CD7-9DE9-73CF34739355}"/>
                  </a:ext>
                </a:extLst>
              </p:cNvPr>
              <p:cNvSpPr/>
              <p:nvPr/>
            </p:nvSpPr>
            <p:spPr>
              <a:xfrm>
                <a:off x="1550483" y="750076"/>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0" name="Diamond 39">
                <a:extLst>
                  <a:ext uri="{FF2B5EF4-FFF2-40B4-BE49-F238E27FC236}">
                    <a16:creationId xmlns:a16="http://schemas.microsoft.com/office/drawing/2014/main" id="{44A54D27-4996-46E7-A239-E1BD0CB952DE}"/>
                  </a:ext>
                </a:extLst>
              </p:cNvPr>
              <p:cNvSpPr/>
              <p:nvPr/>
            </p:nvSpPr>
            <p:spPr>
              <a:xfrm>
                <a:off x="1348850" y="815270"/>
                <a:ext cx="141743" cy="236593"/>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42" name="Diamond 41">
              <a:extLst>
                <a:ext uri="{FF2B5EF4-FFF2-40B4-BE49-F238E27FC236}">
                  <a16:creationId xmlns:a16="http://schemas.microsoft.com/office/drawing/2014/main" id="{645F6E6D-B4C6-41CC-A40D-C1345269900B}"/>
                </a:ext>
              </a:extLst>
            </p:cNvPr>
            <p:cNvSpPr/>
            <p:nvPr/>
          </p:nvSpPr>
          <p:spPr>
            <a:xfrm>
              <a:off x="8885622" y="264125"/>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4" name="Diamond 43">
              <a:extLst>
                <a:ext uri="{FF2B5EF4-FFF2-40B4-BE49-F238E27FC236}">
                  <a16:creationId xmlns:a16="http://schemas.microsoft.com/office/drawing/2014/main" id="{5E49BBC5-E009-4C4B-8732-0713560C511D}"/>
                </a:ext>
              </a:extLst>
            </p:cNvPr>
            <p:cNvSpPr/>
            <p:nvPr/>
          </p:nvSpPr>
          <p:spPr>
            <a:xfrm>
              <a:off x="2312300" y="547341"/>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48" name="Diamond 47">
              <a:extLst>
                <a:ext uri="{FF2B5EF4-FFF2-40B4-BE49-F238E27FC236}">
                  <a16:creationId xmlns:a16="http://schemas.microsoft.com/office/drawing/2014/main" id="{9F3D8768-6A2C-4955-916B-C5E471500F99}"/>
                </a:ext>
              </a:extLst>
            </p:cNvPr>
            <p:cNvSpPr/>
            <p:nvPr/>
          </p:nvSpPr>
          <p:spPr>
            <a:xfrm>
              <a:off x="9375530" y="1649121"/>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sp>
          <p:nvSpPr>
            <p:cNvPr id="50" name="Diamond 49">
              <a:extLst>
                <a:ext uri="{FF2B5EF4-FFF2-40B4-BE49-F238E27FC236}">
                  <a16:creationId xmlns:a16="http://schemas.microsoft.com/office/drawing/2014/main" id="{01E7F0A4-304B-4CB2-BCF1-5ECEFBD81355}"/>
                </a:ext>
              </a:extLst>
            </p:cNvPr>
            <p:cNvSpPr/>
            <p:nvPr/>
          </p:nvSpPr>
          <p:spPr>
            <a:xfrm>
              <a:off x="9237521" y="1784326"/>
              <a:ext cx="138009" cy="231077"/>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endParaRPr>
            </a:p>
          </p:txBody>
        </p:sp>
      </p:grpSp>
      <p:sp>
        <p:nvSpPr>
          <p:cNvPr id="63" name="Rectangle 62">
            <a:extLst>
              <a:ext uri="{FF2B5EF4-FFF2-40B4-BE49-F238E27FC236}">
                <a16:creationId xmlns:a16="http://schemas.microsoft.com/office/drawing/2014/main" id="{41F947B6-B51C-4CAB-9F35-B470F1807265}"/>
              </a:ext>
            </a:extLst>
          </p:cNvPr>
          <p:cNvSpPr/>
          <p:nvPr/>
        </p:nvSpPr>
        <p:spPr>
          <a:xfrm>
            <a:off x="4657817" y="4876602"/>
            <a:ext cx="5646420" cy="9144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 name="Slide Number Placeholder 3">
            <a:extLst>
              <a:ext uri="{FF2B5EF4-FFF2-40B4-BE49-F238E27FC236}">
                <a16:creationId xmlns:a16="http://schemas.microsoft.com/office/drawing/2014/main" id="{F9EA5D96-AB14-49CE-BD7D-F2A8D4065554}"/>
              </a:ext>
            </a:extLst>
          </p:cNvPr>
          <p:cNvSpPr>
            <a:spLocks noGrp="1"/>
          </p:cNvSpPr>
          <p:nvPr>
            <p:ph type="sldNum" sz="quarter" idx="4"/>
          </p:nvPr>
        </p:nvSpPr>
        <p:spPr/>
        <p:txBody>
          <a:bodyPr/>
          <a:lstStyle/>
          <a:p>
            <a:r>
              <a:rPr lang="en-US"/>
              <a:t>7</a:t>
            </a:r>
          </a:p>
          <a:p>
            <a:endParaRPr lang="en-US"/>
          </a:p>
        </p:txBody>
      </p:sp>
      <p:sp>
        <p:nvSpPr>
          <p:cNvPr id="55" name="Rectangle 54">
            <a:extLst>
              <a:ext uri="{FF2B5EF4-FFF2-40B4-BE49-F238E27FC236}">
                <a16:creationId xmlns:a16="http://schemas.microsoft.com/office/drawing/2014/main" id="{037A0369-82FA-4EE2-B1D2-09C6FF5BE428}"/>
              </a:ext>
            </a:extLst>
          </p:cNvPr>
          <p:cNvSpPr/>
          <p:nvPr/>
        </p:nvSpPr>
        <p:spPr>
          <a:xfrm>
            <a:off x="-50800" y="5209209"/>
            <a:ext cx="12250288" cy="73242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61" name="Freeform: Shape 60">
            <a:extLst>
              <a:ext uri="{FF2B5EF4-FFF2-40B4-BE49-F238E27FC236}">
                <a16:creationId xmlns:a16="http://schemas.microsoft.com/office/drawing/2014/main" id="{275D769B-E610-428A-9BC2-F8577F6725F6}"/>
              </a:ext>
            </a:extLst>
          </p:cNvPr>
          <p:cNvSpPr/>
          <p:nvPr/>
        </p:nvSpPr>
        <p:spPr>
          <a:xfrm>
            <a:off x="-870448" y="3916373"/>
            <a:ext cx="7431953" cy="1952734"/>
          </a:xfrm>
          <a:custGeom>
            <a:avLst/>
            <a:gdLst>
              <a:gd name="connsiteX0" fmla="*/ 763768 w 7431953"/>
              <a:gd name="connsiteY0" fmla="*/ 145087 h 1952734"/>
              <a:gd name="connsiteX1" fmla="*/ 4147048 w 7431953"/>
              <a:gd name="connsiteY1" fmla="*/ 251767 h 1952734"/>
              <a:gd name="connsiteX2" fmla="*/ 7347448 w 7431953"/>
              <a:gd name="connsiteY2" fmla="*/ 1829107 h 1952734"/>
              <a:gd name="connsiteX3" fmla="*/ 580888 w 7431953"/>
              <a:gd name="connsiteY3" fmla="*/ 1661467 h 1952734"/>
              <a:gd name="connsiteX4" fmla="*/ 763768 w 7431953"/>
              <a:gd name="connsiteY4" fmla="*/ 145087 h 195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1953" h="1952734">
                <a:moveTo>
                  <a:pt x="763768" y="145087"/>
                </a:moveTo>
                <a:cubicBezTo>
                  <a:pt x="1358128" y="-89863"/>
                  <a:pt x="3049768" y="-28903"/>
                  <a:pt x="4147048" y="251767"/>
                </a:cubicBezTo>
                <a:cubicBezTo>
                  <a:pt x="5244328" y="532437"/>
                  <a:pt x="7941808" y="1594157"/>
                  <a:pt x="7347448" y="1829107"/>
                </a:cubicBezTo>
                <a:cubicBezTo>
                  <a:pt x="6753088" y="2064057"/>
                  <a:pt x="1676898" y="1939597"/>
                  <a:pt x="580888" y="1661467"/>
                </a:cubicBezTo>
                <a:cubicBezTo>
                  <a:pt x="-515122" y="1383337"/>
                  <a:pt x="169408" y="380037"/>
                  <a:pt x="763768" y="145087"/>
                </a:cubicBezTo>
                <a:close/>
              </a:path>
            </a:pathLst>
          </a:cu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62" name="Freeform: Shape 61">
            <a:extLst>
              <a:ext uri="{FF2B5EF4-FFF2-40B4-BE49-F238E27FC236}">
                <a16:creationId xmlns:a16="http://schemas.microsoft.com/office/drawing/2014/main" id="{7AF6C993-853E-4FC4-A017-F6D1A984EE6C}"/>
              </a:ext>
            </a:extLst>
          </p:cNvPr>
          <p:cNvSpPr/>
          <p:nvPr/>
        </p:nvSpPr>
        <p:spPr>
          <a:xfrm>
            <a:off x="9037264" y="4067502"/>
            <a:ext cx="4313028" cy="1766041"/>
          </a:xfrm>
          <a:custGeom>
            <a:avLst/>
            <a:gdLst>
              <a:gd name="connsiteX0" fmla="*/ 56 w 4313028"/>
              <a:gd name="connsiteY0" fmla="*/ 1296978 h 1766041"/>
              <a:gd name="connsiteX1" fmla="*/ 2080316 w 4313028"/>
              <a:gd name="connsiteY1" fmla="*/ 9198 h 1766041"/>
              <a:gd name="connsiteX2" fmla="*/ 4312976 w 4313028"/>
              <a:gd name="connsiteY2" fmla="*/ 771198 h 1766041"/>
              <a:gd name="connsiteX3" fmla="*/ 2141276 w 4313028"/>
              <a:gd name="connsiteY3" fmla="*/ 1746558 h 1766041"/>
              <a:gd name="connsiteX4" fmla="*/ 56 w 4313028"/>
              <a:gd name="connsiteY4" fmla="*/ 1296978 h 1766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3028" h="1766041">
                <a:moveTo>
                  <a:pt x="56" y="1296978"/>
                </a:moveTo>
                <a:cubicBezTo>
                  <a:pt x="-10104" y="1007418"/>
                  <a:pt x="1361496" y="96828"/>
                  <a:pt x="2080316" y="9198"/>
                </a:cubicBezTo>
                <a:cubicBezTo>
                  <a:pt x="2799136" y="-78432"/>
                  <a:pt x="4302816" y="481638"/>
                  <a:pt x="4312976" y="771198"/>
                </a:cubicBezTo>
                <a:cubicBezTo>
                  <a:pt x="4323136" y="1060758"/>
                  <a:pt x="2856286" y="1653848"/>
                  <a:pt x="2141276" y="1746558"/>
                </a:cubicBezTo>
                <a:cubicBezTo>
                  <a:pt x="1426266" y="1839268"/>
                  <a:pt x="10216" y="1586538"/>
                  <a:pt x="56" y="1296978"/>
                </a:cubicBezTo>
                <a:close/>
              </a:path>
            </a:pathLst>
          </a:custGeom>
          <a:solidFill>
            <a:schemeClr val="tx1">
              <a:lumMod val="50000"/>
              <a:lumOff val="5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atin typeface="Arial" panose="020B0604020202020204" pitchFamily="34" charset="0"/>
            </a:endParaRPr>
          </a:p>
        </p:txBody>
      </p:sp>
      <p:sp>
        <p:nvSpPr>
          <p:cNvPr id="3" name="Callout: Line 2">
            <a:extLst>
              <a:ext uri="{FF2B5EF4-FFF2-40B4-BE49-F238E27FC236}">
                <a16:creationId xmlns:a16="http://schemas.microsoft.com/office/drawing/2014/main" id="{2786B1EA-309E-4516-BFEE-7C0F700D2FB6}"/>
              </a:ext>
            </a:extLst>
          </p:cNvPr>
          <p:cNvSpPr/>
          <p:nvPr/>
        </p:nvSpPr>
        <p:spPr>
          <a:xfrm>
            <a:off x="7335737" y="1779875"/>
            <a:ext cx="2101016" cy="1476944"/>
          </a:xfrm>
          <a:prstGeom prst="borderCallout1">
            <a:avLst>
              <a:gd name="adj1" fmla="val 50925"/>
              <a:gd name="adj2" fmla="val -130"/>
              <a:gd name="adj3" fmla="val 129361"/>
              <a:gd name="adj4" fmla="val -47881"/>
            </a:avLst>
          </a:prstGeom>
          <a:solidFill>
            <a:schemeClr val="tx1">
              <a:lumMod val="75000"/>
              <a:lumOff val="25000"/>
            </a:schemeClr>
          </a:solid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40">
                <a:solidFill>
                  <a:schemeClr val="bg1"/>
                </a:solidFill>
                <a:latin typeface="Arial" panose="020B0604020202020204" pitchFamily="34" charset="0"/>
              </a:rPr>
              <a:t>Leveling Capabilities up to </a:t>
            </a:r>
            <a:r>
              <a:rPr lang="en-US" sz="2350">
                <a:solidFill>
                  <a:schemeClr val="bg1"/>
                </a:solidFill>
                <a:latin typeface="Arial" panose="020B0604020202020204" pitchFamily="34" charset="0"/>
              </a:rPr>
              <a:t>12-Degree</a:t>
            </a:r>
            <a:r>
              <a:rPr lang="en-US" sz="2340">
                <a:solidFill>
                  <a:schemeClr val="bg1"/>
                </a:solidFill>
                <a:latin typeface="Arial" panose="020B0604020202020204" pitchFamily="34" charset="0"/>
              </a:rPr>
              <a:t> Slope</a:t>
            </a:r>
          </a:p>
        </p:txBody>
      </p:sp>
      <p:sp>
        <p:nvSpPr>
          <p:cNvPr id="81" name="Callout: Line 80">
            <a:extLst>
              <a:ext uri="{FF2B5EF4-FFF2-40B4-BE49-F238E27FC236}">
                <a16:creationId xmlns:a16="http://schemas.microsoft.com/office/drawing/2014/main" id="{B61BB6DA-E726-4C9F-B265-22154E24552F}"/>
              </a:ext>
            </a:extLst>
          </p:cNvPr>
          <p:cNvSpPr/>
          <p:nvPr/>
        </p:nvSpPr>
        <p:spPr>
          <a:xfrm>
            <a:off x="7279476" y="3647162"/>
            <a:ext cx="2136291" cy="1363429"/>
          </a:xfrm>
          <a:prstGeom prst="borderCallout1">
            <a:avLst>
              <a:gd name="adj1" fmla="val 54372"/>
              <a:gd name="adj2" fmla="val -130"/>
              <a:gd name="adj3" fmla="val 47412"/>
              <a:gd name="adj4" fmla="val -51664"/>
            </a:avLst>
          </a:prstGeom>
          <a:solidFill>
            <a:schemeClr val="tx1">
              <a:lumMod val="75000"/>
              <a:lumOff val="25000"/>
            </a:schemeClr>
          </a:solid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50">
                <a:solidFill>
                  <a:schemeClr val="bg1"/>
                </a:solidFill>
                <a:latin typeface="Arial" panose="020B0604020202020204" pitchFamily="34" charset="0"/>
              </a:rPr>
              <a:t>Supports 14-16 Metric Tons</a:t>
            </a:r>
          </a:p>
        </p:txBody>
      </p:sp>
      <p:sp>
        <p:nvSpPr>
          <p:cNvPr id="82" name="Callout: Line 81">
            <a:extLst>
              <a:ext uri="{FF2B5EF4-FFF2-40B4-BE49-F238E27FC236}">
                <a16:creationId xmlns:a16="http://schemas.microsoft.com/office/drawing/2014/main" id="{020194C3-8326-4B4B-A986-87E37FFBF3FE}"/>
              </a:ext>
            </a:extLst>
          </p:cNvPr>
          <p:cNvSpPr/>
          <p:nvPr/>
        </p:nvSpPr>
        <p:spPr>
          <a:xfrm>
            <a:off x="2776233" y="1880198"/>
            <a:ext cx="1948793" cy="1309258"/>
          </a:xfrm>
          <a:prstGeom prst="borderCallout1">
            <a:avLst>
              <a:gd name="adj1" fmla="val 110000"/>
              <a:gd name="adj2" fmla="val 135729"/>
              <a:gd name="adj3" fmla="val 49872"/>
              <a:gd name="adj4" fmla="val 100134"/>
            </a:avLst>
          </a:prstGeom>
          <a:solidFill>
            <a:schemeClr val="tx1">
              <a:lumMod val="75000"/>
              <a:lumOff val="25000"/>
            </a:schemeClr>
          </a:solid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rPr>
              <a:t>Level Within an Hour</a:t>
            </a:r>
          </a:p>
        </p:txBody>
      </p:sp>
      <p:pic>
        <p:nvPicPr>
          <p:cNvPr id="83" name="Graphic 82" descr="Fire">
            <a:extLst>
              <a:ext uri="{FF2B5EF4-FFF2-40B4-BE49-F238E27FC236}">
                <a16:creationId xmlns:a16="http://schemas.microsoft.com/office/drawing/2014/main" id="{1716158F-2F42-4902-9DD5-179D5D0B1C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5450915" y="4661823"/>
            <a:ext cx="721502" cy="914400"/>
          </a:xfrm>
          <a:prstGeom prst="rect">
            <a:avLst/>
          </a:prstGeom>
        </p:spPr>
      </p:pic>
      <p:sp>
        <p:nvSpPr>
          <p:cNvPr id="84" name="Callout: Line 83">
            <a:extLst>
              <a:ext uri="{FF2B5EF4-FFF2-40B4-BE49-F238E27FC236}">
                <a16:creationId xmlns:a16="http://schemas.microsoft.com/office/drawing/2014/main" id="{ECBF28C9-19A3-449B-8825-B9D43AF6E720}"/>
              </a:ext>
            </a:extLst>
          </p:cNvPr>
          <p:cNvSpPr/>
          <p:nvPr/>
        </p:nvSpPr>
        <p:spPr>
          <a:xfrm>
            <a:off x="2496258" y="3569533"/>
            <a:ext cx="1967811" cy="1284961"/>
          </a:xfrm>
          <a:prstGeom prst="borderCallout1">
            <a:avLst>
              <a:gd name="adj1" fmla="val 42573"/>
              <a:gd name="adj2" fmla="val 171306"/>
              <a:gd name="adj3" fmla="val 49872"/>
              <a:gd name="adj4" fmla="val 100134"/>
            </a:avLst>
          </a:prstGeom>
          <a:solidFill>
            <a:schemeClr val="tx1">
              <a:lumMod val="75000"/>
              <a:lumOff val="25000"/>
            </a:schemeClr>
          </a:solidFill>
          <a:ln w="317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latin typeface="Arial" panose="020B0604020202020204" pitchFamily="34" charset="0"/>
              </a:rPr>
              <a:t>Reusability</a:t>
            </a:r>
          </a:p>
        </p:txBody>
      </p:sp>
      <p:sp>
        <p:nvSpPr>
          <p:cNvPr id="6" name="Rectangle 5">
            <a:extLst>
              <a:ext uri="{FF2B5EF4-FFF2-40B4-BE49-F238E27FC236}">
                <a16:creationId xmlns:a16="http://schemas.microsoft.com/office/drawing/2014/main" id="{E2D37165-A162-4450-BBB3-D2A7DE43606F}"/>
              </a:ext>
            </a:extLst>
          </p:cNvPr>
          <p:cNvSpPr/>
          <p:nvPr/>
        </p:nvSpPr>
        <p:spPr>
          <a:xfrm>
            <a:off x="4218765" y="7641"/>
            <a:ext cx="3558045" cy="935449"/>
          </a:xfrm>
          <a:prstGeom prst="rect">
            <a:avLst/>
          </a:prstGeom>
          <a:solidFill>
            <a:schemeClr val="tx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a:solidFill>
                  <a:srgbClr val="FC3D21"/>
                </a:solidFill>
                <a:latin typeface="Arial" panose="020B0604020202020204" pitchFamily="34" charset="0"/>
                <a:cs typeface="Arial" panose="020B0604020202020204" pitchFamily="34" charset="0"/>
              </a:rPr>
              <a:t>Project Goals</a:t>
            </a:r>
          </a:p>
        </p:txBody>
      </p:sp>
      <p:sp>
        <p:nvSpPr>
          <p:cNvPr id="145" name="Content Placeholder 7">
            <a:extLst>
              <a:ext uri="{FF2B5EF4-FFF2-40B4-BE49-F238E27FC236}">
                <a16:creationId xmlns:a16="http://schemas.microsoft.com/office/drawing/2014/main" id="{A0FD0E14-5767-414C-8105-FA8B0F9043D5}"/>
              </a:ext>
            </a:extLst>
          </p:cNvPr>
          <p:cNvSpPr txBox="1">
            <a:spLocks/>
          </p:cNvSpPr>
          <p:nvPr/>
        </p:nvSpPr>
        <p:spPr>
          <a:xfrm>
            <a:off x="10363200" y="5611399"/>
            <a:ext cx="1828800" cy="31089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latin typeface="Arial"/>
                <a:cs typeface="Arial"/>
              </a:rPr>
              <a:t>Stephen Brown</a:t>
            </a:r>
            <a:endParaRPr lang="en-US" sz="1400" dirty="0"/>
          </a:p>
        </p:txBody>
      </p:sp>
      <p:grpSp>
        <p:nvGrpSpPr>
          <p:cNvPr id="101" name="Group 100">
            <a:extLst>
              <a:ext uri="{FF2B5EF4-FFF2-40B4-BE49-F238E27FC236}">
                <a16:creationId xmlns:a16="http://schemas.microsoft.com/office/drawing/2014/main" id="{266D5977-6128-4AAF-B126-320F3EF66BFD}"/>
              </a:ext>
            </a:extLst>
          </p:cNvPr>
          <p:cNvGrpSpPr/>
          <p:nvPr/>
        </p:nvGrpSpPr>
        <p:grpSpPr>
          <a:xfrm rot="482309">
            <a:off x="4475174" y="3188369"/>
            <a:ext cx="2747068" cy="2343615"/>
            <a:chOff x="4380171" y="1368410"/>
            <a:chExt cx="2747068" cy="2343615"/>
          </a:xfrm>
        </p:grpSpPr>
        <p:sp>
          <p:nvSpPr>
            <p:cNvPr id="102" name="Trapezoid 101">
              <a:extLst>
                <a:ext uri="{FF2B5EF4-FFF2-40B4-BE49-F238E27FC236}">
                  <a16:creationId xmlns:a16="http://schemas.microsoft.com/office/drawing/2014/main" id="{9FB5CCAD-1C08-4546-AA72-641DA3576ED2}"/>
                </a:ext>
              </a:extLst>
            </p:cNvPr>
            <p:cNvSpPr/>
            <p:nvPr/>
          </p:nvSpPr>
          <p:spPr>
            <a:xfrm>
              <a:off x="5426148" y="2634853"/>
              <a:ext cx="660104" cy="381001"/>
            </a:xfrm>
            <a:prstGeom prst="trapezoid">
              <a:avLst/>
            </a:prstGeom>
            <a:solidFill>
              <a:schemeClr val="bg1">
                <a:lumMod val="65000"/>
              </a:schemeClr>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nvGrpSpPr>
            <p:cNvPr id="103" name="Group 102">
              <a:extLst>
                <a:ext uri="{FF2B5EF4-FFF2-40B4-BE49-F238E27FC236}">
                  <a16:creationId xmlns:a16="http://schemas.microsoft.com/office/drawing/2014/main" id="{48144C75-B051-4BDA-93DF-B0914122767D}"/>
                </a:ext>
              </a:extLst>
            </p:cNvPr>
            <p:cNvGrpSpPr/>
            <p:nvPr/>
          </p:nvGrpSpPr>
          <p:grpSpPr>
            <a:xfrm>
              <a:off x="4380171" y="1368410"/>
              <a:ext cx="2747068" cy="2343615"/>
              <a:chOff x="3359792" y="818354"/>
              <a:chExt cx="4630685" cy="3872011"/>
            </a:xfrm>
          </p:grpSpPr>
          <p:grpSp>
            <p:nvGrpSpPr>
              <p:cNvPr id="104" name="Group 103">
                <a:extLst>
                  <a:ext uri="{FF2B5EF4-FFF2-40B4-BE49-F238E27FC236}">
                    <a16:creationId xmlns:a16="http://schemas.microsoft.com/office/drawing/2014/main" id="{3CF681CA-3C96-41F9-89E9-A81916C50187}"/>
                  </a:ext>
                </a:extLst>
              </p:cNvPr>
              <p:cNvGrpSpPr/>
              <p:nvPr/>
            </p:nvGrpSpPr>
            <p:grpSpPr>
              <a:xfrm>
                <a:off x="3359792" y="4118786"/>
                <a:ext cx="578835" cy="571579"/>
                <a:chOff x="196560" y="499629"/>
                <a:chExt cx="3333749" cy="3325090"/>
              </a:xfrm>
            </p:grpSpPr>
            <p:sp>
              <p:nvSpPr>
                <p:cNvPr id="136" name="Block Arc 135">
                  <a:extLst>
                    <a:ext uri="{FF2B5EF4-FFF2-40B4-BE49-F238E27FC236}">
                      <a16:creationId xmlns:a16="http://schemas.microsoft.com/office/drawing/2014/main" id="{F8C1B6E9-D0C8-44FE-BBC9-06666DB33C74}"/>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7" name="Rectangle: Rounded Corners 136">
                  <a:extLst>
                    <a:ext uri="{FF2B5EF4-FFF2-40B4-BE49-F238E27FC236}">
                      <a16:creationId xmlns:a16="http://schemas.microsoft.com/office/drawing/2014/main" id="{D2B2B841-14D8-4AA2-889F-1E2DF859806D}"/>
                    </a:ext>
                  </a:extLst>
                </p:cNvPr>
                <p:cNvSpPr/>
                <p:nvPr/>
              </p:nvSpPr>
              <p:spPr>
                <a:xfrm>
                  <a:off x="578146" y="1257298"/>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5" name="Group 104">
                <a:extLst>
                  <a:ext uri="{FF2B5EF4-FFF2-40B4-BE49-F238E27FC236}">
                    <a16:creationId xmlns:a16="http://schemas.microsoft.com/office/drawing/2014/main" id="{5922DBA1-977C-4970-AB58-91EFFA1578CC}"/>
                  </a:ext>
                </a:extLst>
              </p:cNvPr>
              <p:cNvGrpSpPr/>
              <p:nvPr/>
            </p:nvGrpSpPr>
            <p:grpSpPr>
              <a:xfrm>
                <a:off x="5391623" y="4118337"/>
                <a:ext cx="578835" cy="571579"/>
                <a:chOff x="196560" y="499629"/>
                <a:chExt cx="3333749" cy="3325090"/>
              </a:xfrm>
            </p:grpSpPr>
            <p:sp>
              <p:nvSpPr>
                <p:cNvPr id="134" name="Block Arc 133">
                  <a:extLst>
                    <a:ext uri="{FF2B5EF4-FFF2-40B4-BE49-F238E27FC236}">
                      <a16:creationId xmlns:a16="http://schemas.microsoft.com/office/drawing/2014/main" id="{756491B3-6F07-4B1F-BC20-36ABF2A84280}"/>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5" name="Rectangle: Rounded Corners 134">
                  <a:extLst>
                    <a:ext uri="{FF2B5EF4-FFF2-40B4-BE49-F238E27FC236}">
                      <a16:creationId xmlns:a16="http://schemas.microsoft.com/office/drawing/2014/main" id="{7F91AF00-20A0-43C5-A0BB-62D2117E48D1}"/>
                    </a:ext>
                  </a:extLst>
                </p:cNvPr>
                <p:cNvSpPr/>
                <p:nvPr/>
              </p:nvSpPr>
              <p:spPr>
                <a:xfrm>
                  <a:off x="503959" y="1257299"/>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6" name="Group 105">
                <a:extLst>
                  <a:ext uri="{FF2B5EF4-FFF2-40B4-BE49-F238E27FC236}">
                    <a16:creationId xmlns:a16="http://schemas.microsoft.com/office/drawing/2014/main" id="{77665A99-A7B0-4370-89D4-7000FFE99C0A}"/>
                  </a:ext>
                </a:extLst>
              </p:cNvPr>
              <p:cNvGrpSpPr/>
              <p:nvPr/>
            </p:nvGrpSpPr>
            <p:grpSpPr>
              <a:xfrm>
                <a:off x="7411642" y="4118785"/>
                <a:ext cx="578835" cy="571579"/>
                <a:chOff x="196560" y="499629"/>
                <a:chExt cx="3333749" cy="3325090"/>
              </a:xfrm>
            </p:grpSpPr>
            <p:sp>
              <p:nvSpPr>
                <p:cNvPr id="132" name="Block Arc 131">
                  <a:extLst>
                    <a:ext uri="{FF2B5EF4-FFF2-40B4-BE49-F238E27FC236}">
                      <a16:creationId xmlns:a16="http://schemas.microsoft.com/office/drawing/2014/main" id="{F522BADF-AC1A-472D-8479-C6FF436BC474}"/>
                    </a:ext>
                  </a:extLst>
                </p:cNvPr>
                <p:cNvSpPr/>
                <p:nvPr/>
              </p:nvSpPr>
              <p:spPr>
                <a:xfrm>
                  <a:off x="196560" y="499629"/>
                  <a:ext cx="3333749" cy="3325090"/>
                </a:xfrm>
                <a:prstGeom prst="blockArc">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endParaRPr>
                </a:p>
              </p:txBody>
            </p:sp>
            <p:sp>
              <p:nvSpPr>
                <p:cNvPr id="133" name="Rectangle: Rounded Corners 132">
                  <a:extLst>
                    <a:ext uri="{FF2B5EF4-FFF2-40B4-BE49-F238E27FC236}">
                      <a16:creationId xmlns:a16="http://schemas.microsoft.com/office/drawing/2014/main" id="{7ADB0874-390A-4707-848B-4FA2D84A7E44}"/>
                    </a:ext>
                  </a:extLst>
                </p:cNvPr>
                <p:cNvSpPr/>
                <p:nvPr/>
              </p:nvSpPr>
              <p:spPr>
                <a:xfrm>
                  <a:off x="503959" y="1257299"/>
                  <a:ext cx="2450521" cy="909204"/>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107" name="Group 106">
                <a:extLst>
                  <a:ext uri="{FF2B5EF4-FFF2-40B4-BE49-F238E27FC236}">
                    <a16:creationId xmlns:a16="http://schemas.microsoft.com/office/drawing/2014/main" id="{DA2E867C-8A49-467D-84E2-F2ECDF5C05BB}"/>
                  </a:ext>
                </a:extLst>
              </p:cNvPr>
              <p:cNvGrpSpPr/>
              <p:nvPr/>
            </p:nvGrpSpPr>
            <p:grpSpPr>
              <a:xfrm>
                <a:off x="3730791" y="818354"/>
                <a:ext cx="3953617" cy="3582502"/>
                <a:chOff x="2576185" y="48489"/>
                <a:chExt cx="5796113" cy="5264478"/>
              </a:xfrm>
            </p:grpSpPr>
            <p:sp>
              <p:nvSpPr>
                <p:cNvPr id="108" name="Rectangle: Rounded Corners 107">
                  <a:extLst>
                    <a:ext uri="{FF2B5EF4-FFF2-40B4-BE49-F238E27FC236}">
                      <a16:creationId xmlns:a16="http://schemas.microsoft.com/office/drawing/2014/main" id="{83B794B3-FB49-4694-A3A9-84597D3D5B1C}"/>
                    </a:ext>
                  </a:extLst>
                </p:cNvPr>
                <p:cNvSpPr/>
                <p:nvPr/>
              </p:nvSpPr>
              <p:spPr>
                <a:xfrm rot="10800000">
                  <a:off x="4153763" y="473649"/>
                  <a:ext cx="510886" cy="181840"/>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9" name="Hexagon 108">
                  <a:extLst>
                    <a:ext uri="{FF2B5EF4-FFF2-40B4-BE49-F238E27FC236}">
                      <a16:creationId xmlns:a16="http://schemas.microsoft.com/office/drawing/2014/main" id="{8C9DA6E6-5165-47F3-ABA8-9CDC5602FA3C}"/>
                    </a:ext>
                  </a:extLst>
                </p:cNvPr>
                <p:cNvSpPr/>
                <p:nvPr/>
              </p:nvSpPr>
              <p:spPr>
                <a:xfrm>
                  <a:off x="3994994" y="460310"/>
                  <a:ext cx="2946916" cy="2216020"/>
                </a:xfrm>
                <a:prstGeom prst="hexagon">
                  <a:avLst/>
                </a:prstGeom>
                <a:solidFill>
                  <a:schemeClr val="bg2">
                    <a:lumMod val="75000"/>
                  </a:schemeClr>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0" name="Rectangle: Rounded Corners 109">
                  <a:extLst>
                    <a:ext uri="{FF2B5EF4-FFF2-40B4-BE49-F238E27FC236}">
                      <a16:creationId xmlns:a16="http://schemas.microsoft.com/office/drawing/2014/main" id="{C941E82C-742B-421C-A892-1095AC1B772B}"/>
                    </a:ext>
                  </a:extLst>
                </p:cNvPr>
                <p:cNvSpPr/>
                <p:nvPr/>
              </p:nvSpPr>
              <p:spPr>
                <a:xfrm rot="13920000" flipV="1">
                  <a:off x="6134874" y="3795064"/>
                  <a:ext cx="2738216"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1" name="Rectangle: Rounded Corners 110">
                  <a:extLst>
                    <a:ext uri="{FF2B5EF4-FFF2-40B4-BE49-F238E27FC236}">
                      <a16:creationId xmlns:a16="http://schemas.microsoft.com/office/drawing/2014/main" id="{B8131E60-5EF0-4F6E-9BE8-B82985E1261B}"/>
                    </a:ext>
                  </a:extLst>
                </p:cNvPr>
                <p:cNvSpPr/>
                <p:nvPr/>
              </p:nvSpPr>
              <p:spPr>
                <a:xfrm rot="7680000" flipV="1">
                  <a:off x="2013147" y="3881655"/>
                  <a:ext cx="2738216"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2" name="Rectangle: Rounded Corners 111">
                  <a:extLst>
                    <a:ext uri="{FF2B5EF4-FFF2-40B4-BE49-F238E27FC236}">
                      <a16:creationId xmlns:a16="http://schemas.microsoft.com/office/drawing/2014/main" id="{5D41D71D-2B60-43C6-B5A9-13E1B6B1628F}"/>
                    </a:ext>
                  </a:extLst>
                </p:cNvPr>
                <p:cNvSpPr/>
                <p:nvPr/>
              </p:nvSpPr>
              <p:spPr>
                <a:xfrm rot="5400000" flipV="1">
                  <a:off x="4619237" y="4242442"/>
                  <a:ext cx="1621193" cy="1417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3" name="Rectangle: Rounded Corners 112">
                  <a:extLst>
                    <a:ext uri="{FF2B5EF4-FFF2-40B4-BE49-F238E27FC236}">
                      <a16:creationId xmlns:a16="http://schemas.microsoft.com/office/drawing/2014/main" id="{F06ED18D-E564-4D8F-AE20-D20AA613B47B}"/>
                    </a:ext>
                  </a:extLst>
                </p:cNvPr>
                <p:cNvSpPr/>
                <p:nvPr/>
              </p:nvSpPr>
              <p:spPr>
                <a:xfrm rot="2100000" flipV="1">
                  <a:off x="6507263" y="3194157"/>
                  <a:ext cx="1811694"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4" name="Rectangle: Rounded Corners 113">
                  <a:extLst>
                    <a:ext uri="{FF2B5EF4-FFF2-40B4-BE49-F238E27FC236}">
                      <a16:creationId xmlns:a16="http://schemas.microsoft.com/office/drawing/2014/main" id="{41F30B29-C855-4D89-B459-FB8E5E730CC3}"/>
                    </a:ext>
                  </a:extLst>
                </p:cNvPr>
                <p:cNvSpPr/>
                <p:nvPr/>
              </p:nvSpPr>
              <p:spPr>
                <a:xfrm rot="8700000" flipV="1">
                  <a:off x="2627284" y="3194157"/>
                  <a:ext cx="1811694" cy="124408"/>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5" name="Rectangle: Top Corners Snipped 114">
                  <a:extLst>
                    <a:ext uri="{FF2B5EF4-FFF2-40B4-BE49-F238E27FC236}">
                      <a16:creationId xmlns:a16="http://schemas.microsoft.com/office/drawing/2014/main" id="{57F5AEB2-CDBC-4C2A-9A06-53012FEF0D97}"/>
                    </a:ext>
                  </a:extLst>
                </p:cNvPr>
                <p:cNvSpPr/>
                <p:nvPr/>
              </p:nvSpPr>
              <p:spPr>
                <a:xfrm>
                  <a:off x="4021494" y="2676332"/>
                  <a:ext cx="2892487" cy="808652"/>
                </a:xfrm>
                <a:prstGeom prst="snip2SameRect">
                  <a:avLst/>
                </a:prstGeom>
                <a:solidFill>
                  <a:schemeClr val="accent2"/>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6" name="Rectangle: Rounded Corners 115">
                  <a:extLst>
                    <a:ext uri="{FF2B5EF4-FFF2-40B4-BE49-F238E27FC236}">
                      <a16:creationId xmlns:a16="http://schemas.microsoft.com/office/drawing/2014/main" id="{C3A991D7-F6CE-4A89-B8FE-5353ED711894}"/>
                    </a:ext>
                  </a:extLst>
                </p:cNvPr>
                <p:cNvSpPr/>
                <p:nvPr/>
              </p:nvSpPr>
              <p:spPr>
                <a:xfrm>
                  <a:off x="5165465" y="2677302"/>
                  <a:ext cx="155513" cy="2114939"/>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7" name="Rectangle: Rounded Corners 116">
                  <a:extLst>
                    <a:ext uri="{FF2B5EF4-FFF2-40B4-BE49-F238E27FC236}">
                      <a16:creationId xmlns:a16="http://schemas.microsoft.com/office/drawing/2014/main" id="{06E21CFC-2465-4714-9B8B-7E208A5C2941}"/>
                    </a:ext>
                  </a:extLst>
                </p:cNvPr>
                <p:cNvSpPr/>
                <p:nvPr/>
              </p:nvSpPr>
              <p:spPr>
                <a:xfrm>
                  <a:off x="5538689" y="2669526"/>
                  <a:ext cx="163288" cy="212271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8" name="Rectangle: Rounded Corners 117">
                  <a:extLst>
                    <a:ext uri="{FF2B5EF4-FFF2-40B4-BE49-F238E27FC236}">
                      <a16:creationId xmlns:a16="http://schemas.microsoft.com/office/drawing/2014/main" id="{DC874396-69C1-4423-8234-DBE315AE46FE}"/>
                    </a:ext>
                  </a:extLst>
                </p:cNvPr>
                <p:cNvSpPr/>
                <p:nvPr/>
              </p:nvSpPr>
              <p:spPr>
                <a:xfrm>
                  <a:off x="5246137" y="4421933"/>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9" name="Rectangle: Rounded Corners 118">
                  <a:extLst>
                    <a:ext uri="{FF2B5EF4-FFF2-40B4-BE49-F238E27FC236}">
                      <a16:creationId xmlns:a16="http://schemas.microsoft.com/office/drawing/2014/main" id="{41E457B7-5D73-4F00-9E76-5D1026056DD9}"/>
                    </a:ext>
                  </a:extLst>
                </p:cNvPr>
                <p:cNvSpPr/>
                <p:nvPr/>
              </p:nvSpPr>
              <p:spPr>
                <a:xfrm>
                  <a:off x="5246137" y="3084545"/>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0" name="Rectangle: Rounded Corners 119">
                  <a:extLst>
                    <a:ext uri="{FF2B5EF4-FFF2-40B4-BE49-F238E27FC236}">
                      <a16:creationId xmlns:a16="http://schemas.microsoft.com/office/drawing/2014/main" id="{C5E1EFA1-2A45-46B7-B9CD-192F5158A1A4}"/>
                    </a:ext>
                  </a:extLst>
                </p:cNvPr>
                <p:cNvSpPr/>
                <p:nvPr/>
              </p:nvSpPr>
              <p:spPr>
                <a:xfrm>
                  <a:off x="5246136" y="3737687"/>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1" name="Rectangle: Rounded Corners 120">
                  <a:extLst>
                    <a:ext uri="{FF2B5EF4-FFF2-40B4-BE49-F238E27FC236}">
                      <a16:creationId xmlns:a16="http://schemas.microsoft.com/office/drawing/2014/main" id="{7B988118-4241-4F15-9B34-9F2B95901840}"/>
                    </a:ext>
                  </a:extLst>
                </p:cNvPr>
                <p:cNvSpPr/>
                <p:nvPr/>
              </p:nvSpPr>
              <p:spPr>
                <a:xfrm>
                  <a:off x="5285015" y="3426668"/>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2" name="Rectangle: Rounded Corners 121">
                  <a:extLst>
                    <a:ext uri="{FF2B5EF4-FFF2-40B4-BE49-F238E27FC236}">
                      <a16:creationId xmlns:a16="http://schemas.microsoft.com/office/drawing/2014/main" id="{500E37AE-1653-48A3-B855-B2E71D0F71AE}"/>
                    </a:ext>
                  </a:extLst>
                </p:cNvPr>
                <p:cNvSpPr/>
                <p:nvPr/>
              </p:nvSpPr>
              <p:spPr>
                <a:xfrm>
                  <a:off x="5246136" y="2742422"/>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3" name="Rectangle: Rounded Corners 122">
                  <a:extLst>
                    <a:ext uri="{FF2B5EF4-FFF2-40B4-BE49-F238E27FC236}">
                      <a16:creationId xmlns:a16="http://schemas.microsoft.com/office/drawing/2014/main" id="{FA5AE100-EEB0-4BA2-9FAE-C2C0F9FB9EE4}"/>
                    </a:ext>
                  </a:extLst>
                </p:cNvPr>
                <p:cNvSpPr/>
                <p:nvPr/>
              </p:nvSpPr>
              <p:spPr>
                <a:xfrm>
                  <a:off x="5253912" y="4079811"/>
                  <a:ext cx="365450" cy="147735"/>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4" name="Rectangle: Rounded Corners 123">
                  <a:extLst>
                    <a:ext uri="{FF2B5EF4-FFF2-40B4-BE49-F238E27FC236}">
                      <a16:creationId xmlns:a16="http://schemas.microsoft.com/office/drawing/2014/main" id="{007FFE8F-56FD-450C-8597-9BF4B6F7FF46}"/>
                    </a:ext>
                  </a:extLst>
                </p:cNvPr>
                <p:cNvSpPr/>
                <p:nvPr/>
              </p:nvSpPr>
              <p:spPr>
                <a:xfrm rot="6300000" flipV="1">
                  <a:off x="1957678" y="4341692"/>
                  <a:ext cx="1370081" cy="13306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5" name="Rectangle: Rounded Corners 124">
                  <a:extLst>
                    <a:ext uri="{FF2B5EF4-FFF2-40B4-BE49-F238E27FC236}">
                      <a16:creationId xmlns:a16="http://schemas.microsoft.com/office/drawing/2014/main" id="{A95EBA84-2AB0-4335-9092-C6E33C02CD58}"/>
                    </a:ext>
                  </a:extLst>
                </p:cNvPr>
                <p:cNvSpPr/>
                <p:nvPr/>
              </p:nvSpPr>
              <p:spPr>
                <a:xfrm rot="4500000" flipV="1">
                  <a:off x="7620724" y="4341691"/>
                  <a:ext cx="1370081" cy="13306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6" name="Flowchart: Connector 125">
                  <a:extLst>
                    <a:ext uri="{FF2B5EF4-FFF2-40B4-BE49-F238E27FC236}">
                      <a16:creationId xmlns:a16="http://schemas.microsoft.com/office/drawing/2014/main" id="{5DC61868-928E-4B39-AFE2-156F58DD9CFD}"/>
                    </a:ext>
                  </a:extLst>
                </p:cNvPr>
                <p:cNvSpPr/>
                <p:nvPr/>
              </p:nvSpPr>
              <p:spPr>
                <a:xfrm>
                  <a:off x="4862944" y="957695"/>
                  <a:ext cx="1212272" cy="1220931"/>
                </a:xfrm>
                <a:prstGeom prst="flowChartConnector">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7" name="Rectangle: Rounded Corners 126">
                  <a:extLst>
                    <a:ext uri="{FF2B5EF4-FFF2-40B4-BE49-F238E27FC236}">
                      <a16:creationId xmlns:a16="http://schemas.microsoft.com/office/drawing/2014/main" id="{51D2F57F-E776-4280-A8DF-9D4752E9B463}"/>
                    </a:ext>
                  </a:extLst>
                </p:cNvPr>
                <p:cNvSpPr/>
                <p:nvPr/>
              </p:nvSpPr>
              <p:spPr>
                <a:xfrm rot="10800000" flipV="1">
                  <a:off x="2774489" y="3731020"/>
                  <a:ext cx="755285" cy="1070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8" name="Rectangle: Rounded Corners 127">
                  <a:extLst>
                    <a:ext uri="{FF2B5EF4-FFF2-40B4-BE49-F238E27FC236}">
                      <a16:creationId xmlns:a16="http://schemas.microsoft.com/office/drawing/2014/main" id="{7E372A77-47A0-4410-8154-6B8D189416FD}"/>
                    </a:ext>
                  </a:extLst>
                </p:cNvPr>
                <p:cNvSpPr/>
                <p:nvPr/>
              </p:nvSpPr>
              <p:spPr>
                <a:xfrm rot="10800000" flipV="1">
                  <a:off x="7415761" y="3705042"/>
                  <a:ext cx="755285" cy="107090"/>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9" name="Rectangle: Rounded Corners 128">
                  <a:extLst>
                    <a:ext uri="{FF2B5EF4-FFF2-40B4-BE49-F238E27FC236}">
                      <a16:creationId xmlns:a16="http://schemas.microsoft.com/office/drawing/2014/main" id="{A3997C81-E653-464C-85AE-906E92D4DDDD}"/>
                    </a:ext>
                  </a:extLst>
                </p:cNvPr>
                <p:cNvSpPr/>
                <p:nvPr/>
              </p:nvSpPr>
              <p:spPr>
                <a:xfrm rot="5400000">
                  <a:off x="5309754" y="278821"/>
                  <a:ext cx="251113" cy="173181"/>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30" name="Flowchart: Connector 129">
                  <a:extLst>
                    <a:ext uri="{FF2B5EF4-FFF2-40B4-BE49-F238E27FC236}">
                      <a16:creationId xmlns:a16="http://schemas.microsoft.com/office/drawing/2014/main" id="{B424483D-942E-4B79-BFBE-3B60311AAF62}"/>
                    </a:ext>
                  </a:extLst>
                </p:cNvPr>
                <p:cNvSpPr/>
                <p:nvPr/>
              </p:nvSpPr>
              <p:spPr>
                <a:xfrm>
                  <a:off x="3936422" y="394853"/>
                  <a:ext cx="372341" cy="346363"/>
                </a:xfrm>
                <a:prstGeom prst="flowChartConnector">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Arial" panose="020B0604020202020204" pitchFamily="34" charset="0"/>
                  </a:endParaRPr>
                </a:p>
              </p:txBody>
            </p:sp>
            <p:sp>
              <p:nvSpPr>
                <p:cNvPr id="131" name="Flowchart: Connector 130">
                  <a:extLst>
                    <a:ext uri="{FF2B5EF4-FFF2-40B4-BE49-F238E27FC236}">
                      <a16:creationId xmlns:a16="http://schemas.microsoft.com/office/drawing/2014/main" id="{A5406882-8CA0-452B-8FE2-278F8CF7F461}"/>
                    </a:ext>
                  </a:extLst>
                </p:cNvPr>
                <p:cNvSpPr/>
                <p:nvPr/>
              </p:nvSpPr>
              <p:spPr>
                <a:xfrm>
                  <a:off x="5235285" y="48489"/>
                  <a:ext cx="372341" cy="346363"/>
                </a:xfrm>
                <a:prstGeom prst="flowChartConnector">
                  <a:avLst/>
                </a:prstGeom>
                <a:solidFill>
                  <a:schemeClr val="bg1"/>
                </a:solid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latin typeface="Arial" panose="020B0604020202020204" pitchFamily="34" charset="0"/>
                  </a:endParaRPr>
                </a:p>
              </p:txBody>
            </p:sp>
          </p:grpSp>
        </p:grpSp>
      </p:grpSp>
      <p:pic>
        <p:nvPicPr>
          <p:cNvPr id="146" name="Content Placeholder 2" descr="Users">
            <a:extLst>
              <a:ext uri="{FF2B5EF4-FFF2-40B4-BE49-F238E27FC236}">
                <a16:creationId xmlns:a16="http://schemas.microsoft.com/office/drawing/2014/main" id="{BB55922B-8E49-4999-96CA-4F220871D1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95638" y="789879"/>
            <a:ext cx="640080" cy="640080"/>
          </a:xfrm>
          <a:prstGeom prst="rect">
            <a:avLst/>
          </a:prstGeom>
        </p:spPr>
      </p:pic>
      <p:pic>
        <p:nvPicPr>
          <p:cNvPr id="147" name="Graphic 146" descr="Future">
            <a:extLst>
              <a:ext uri="{FF2B5EF4-FFF2-40B4-BE49-F238E27FC236}">
                <a16:creationId xmlns:a16="http://schemas.microsoft.com/office/drawing/2014/main" id="{07DCC975-5E41-464A-BEF1-84CC671A1F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15510" y="3876561"/>
            <a:ext cx="640080" cy="640080"/>
          </a:xfrm>
          <a:prstGeom prst="rect">
            <a:avLst/>
          </a:prstGeom>
        </p:spPr>
      </p:pic>
      <p:pic>
        <p:nvPicPr>
          <p:cNvPr id="148" name="Graphic 147" descr="Question Mark">
            <a:extLst>
              <a:ext uri="{FF2B5EF4-FFF2-40B4-BE49-F238E27FC236}">
                <a16:creationId xmlns:a16="http://schemas.microsoft.com/office/drawing/2014/main" id="{F26BA343-F27D-47BB-BAF4-AD2B11EAE27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3623" y="4622265"/>
            <a:ext cx="640080" cy="640080"/>
          </a:xfrm>
          <a:prstGeom prst="rect">
            <a:avLst/>
          </a:prstGeom>
        </p:spPr>
      </p:pic>
      <p:pic>
        <p:nvPicPr>
          <p:cNvPr id="149" name="Graphic 148" descr="Lightbulb and gear">
            <a:extLst>
              <a:ext uri="{FF2B5EF4-FFF2-40B4-BE49-F238E27FC236}">
                <a16:creationId xmlns:a16="http://schemas.microsoft.com/office/drawing/2014/main" id="{B4D3625F-7248-462F-8312-BE03CAC29FD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434967" y="2191524"/>
            <a:ext cx="764521" cy="764521"/>
          </a:xfrm>
          <a:prstGeom prst="rect">
            <a:avLst/>
          </a:prstGeom>
        </p:spPr>
      </p:pic>
      <p:pic>
        <p:nvPicPr>
          <p:cNvPr id="150" name="Graphic 149" descr="Clipboard Checked">
            <a:extLst>
              <a:ext uri="{FF2B5EF4-FFF2-40B4-BE49-F238E27FC236}">
                <a16:creationId xmlns:a16="http://schemas.microsoft.com/office/drawing/2014/main" id="{CD758431-F387-4707-92CA-CB2AB3D687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3061669"/>
            <a:ext cx="764521" cy="709268"/>
          </a:xfrm>
          <a:prstGeom prst="rect">
            <a:avLst/>
          </a:prstGeom>
        </p:spPr>
      </p:pic>
      <p:pic>
        <p:nvPicPr>
          <p:cNvPr id="151" name="Graphic 150" descr="Rocket">
            <a:extLst>
              <a:ext uri="{FF2B5EF4-FFF2-40B4-BE49-F238E27FC236}">
                <a16:creationId xmlns:a16="http://schemas.microsoft.com/office/drawing/2014/main" id="{B81A81C5-4531-4798-9478-A392985EA36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97188" y="109204"/>
            <a:ext cx="640080" cy="640080"/>
          </a:xfrm>
          <a:prstGeom prst="rect">
            <a:avLst/>
          </a:prstGeom>
        </p:spPr>
      </p:pic>
      <p:pic>
        <p:nvPicPr>
          <p:cNvPr id="153" name="Graphic 152" descr="Books">
            <a:extLst>
              <a:ext uri="{FF2B5EF4-FFF2-40B4-BE49-F238E27FC236}">
                <a16:creationId xmlns:a16="http://schemas.microsoft.com/office/drawing/2014/main" id="{2BE7427B-E50F-4E9A-A1D9-B907CC7C9D9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89471" y="1466547"/>
            <a:ext cx="640080" cy="640080"/>
          </a:xfrm>
          <a:prstGeom prst="rect">
            <a:avLst/>
          </a:prstGeom>
        </p:spPr>
      </p:pic>
      <p:sp>
        <p:nvSpPr>
          <p:cNvPr id="154" name="Rectangle 153">
            <a:hlinkClick r:id="rId18" action="ppaction://hlinksldjump"/>
            <a:extLst>
              <a:ext uri="{FF2B5EF4-FFF2-40B4-BE49-F238E27FC236}">
                <a16:creationId xmlns:a16="http://schemas.microsoft.com/office/drawing/2014/main" id="{108B12BC-3ECD-4D55-A026-6463B0B53696}"/>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5" name="Rectangle 154">
            <a:hlinkClick r:id="rId19" action="ppaction://hlinksldjump"/>
            <a:extLst>
              <a:ext uri="{FF2B5EF4-FFF2-40B4-BE49-F238E27FC236}">
                <a16:creationId xmlns:a16="http://schemas.microsoft.com/office/drawing/2014/main" id="{BB1653E2-154F-4360-B15F-97200FF2A228}"/>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6" name="Rectangle 155">
            <a:hlinkClick r:id="rId20" action="ppaction://hlinksldjump"/>
            <a:extLst>
              <a:ext uri="{FF2B5EF4-FFF2-40B4-BE49-F238E27FC236}">
                <a16:creationId xmlns:a16="http://schemas.microsoft.com/office/drawing/2014/main" id="{EFA74F5A-2058-4620-906C-CE8FA5A1E691}"/>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7" name="Rectangle 156">
            <a:hlinkClick r:id="rId21" action="ppaction://hlinksldjump"/>
            <a:extLst>
              <a:ext uri="{FF2B5EF4-FFF2-40B4-BE49-F238E27FC236}">
                <a16:creationId xmlns:a16="http://schemas.microsoft.com/office/drawing/2014/main" id="{C9CA5A96-3F0F-492C-8596-16F09651EB9C}"/>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8" name="Rectangle 157">
            <a:hlinkClick r:id="rId22" action="ppaction://hlinksldjump"/>
            <a:extLst>
              <a:ext uri="{FF2B5EF4-FFF2-40B4-BE49-F238E27FC236}">
                <a16:creationId xmlns:a16="http://schemas.microsoft.com/office/drawing/2014/main" id="{62468E11-B911-4512-A388-F127FC605662}"/>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9" name="Rectangle 158">
            <a:hlinkClick r:id="rId23" action="ppaction://hlinksldjump"/>
            <a:extLst>
              <a:ext uri="{FF2B5EF4-FFF2-40B4-BE49-F238E27FC236}">
                <a16:creationId xmlns:a16="http://schemas.microsoft.com/office/drawing/2014/main" id="{A51C83C7-2D1C-43C8-B446-8A1686E51FC0}"/>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60" name="Rectangle 159">
            <a:hlinkClick r:id="rId24" action="ppaction://hlinksldjump"/>
            <a:extLst>
              <a:ext uri="{FF2B5EF4-FFF2-40B4-BE49-F238E27FC236}">
                <a16:creationId xmlns:a16="http://schemas.microsoft.com/office/drawing/2014/main" id="{37B94AAE-A454-44F4-8F5E-14168A2D1328}"/>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4031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80000">
                                      <p:cBhvr>
                                        <p:cTn id="6" dur="2000" fill="hold"/>
                                        <p:tgtEl>
                                          <p:spTgt spid="101"/>
                                        </p:tgtEl>
                                        <p:attrNameLst>
                                          <p:attrName>r</p:attrName>
                                        </p:attrNameLst>
                                      </p:cBhvr>
                                    </p:animRot>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500"/>
                                        <p:tgtEl>
                                          <p:spTgt spid="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fade">
                                      <p:cBhvr>
                                        <p:cTn id="24" dur="500"/>
                                        <p:tgtEl>
                                          <p:spTgt spid="8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84"/>
                                        </p:tgtEl>
                                      </p:cBhvr>
                                    </p:animEffect>
                                    <p:set>
                                      <p:cBhvr>
                                        <p:cTn id="43" dur="1" fill="hold">
                                          <p:stCondLst>
                                            <p:cond delay="499"/>
                                          </p:stCondLst>
                                        </p:cTn>
                                        <p:tgtEl>
                                          <p:spTgt spid="84"/>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
                                        </p:tgtEl>
                                      </p:cBhvr>
                                    </p:animEffect>
                                    <p:set>
                                      <p:cBhvr>
                                        <p:cTn id="48" dur="1" fill="hold">
                                          <p:stCondLst>
                                            <p:cond delay="4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fade">
                                      <p:cBhvr>
                                        <p:cTn id="53" dur="1000"/>
                                        <p:tgtEl>
                                          <p:spTgt spid="83"/>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mph" presetSubtype="0" repeatCount="indefinite" fill="hold" nodeType="clickEffect">
                                  <p:stCondLst>
                                    <p:cond delay="0"/>
                                  </p:stCondLst>
                                  <p:childTnLst>
                                    <p:animEffect transition="out" filter="fade">
                                      <p:cBhvr>
                                        <p:cTn id="57" dur="500" tmFilter="0, 0; .2, .5; .8, .5; 1, 0"/>
                                        <p:tgtEl>
                                          <p:spTgt spid="83"/>
                                        </p:tgtEl>
                                      </p:cBhvr>
                                    </p:animEffect>
                                    <p:animScale>
                                      <p:cBhvr>
                                        <p:cTn id="58" dur="250" autoRev="1" fill="hold"/>
                                        <p:tgtEl>
                                          <p:spTgt spid="83"/>
                                        </p:tgtEl>
                                      </p:cBhvr>
                                      <p:by x="105000" y="105000"/>
                                    </p:animScale>
                                  </p:childTnLst>
                                </p:cTn>
                              </p:par>
                            </p:childTnLst>
                          </p:cTn>
                        </p:par>
                      </p:childTnLst>
                    </p:cTn>
                  </p:par>
                  <p:par>
                    <p:cTn id="59" fill="hold">
                      <p:stCondLst>
                        <p:cond delay="indefinite"/>
                      </p:stCondLst>
                      <p:childTnLst>
                        <p:par>
                          <p:cTn id="60" fill="hold">
                            <p:stCondLst>
                              <p:cond delay="0"/>
                            </p:stCondLst>
                            <p:childTnLst>
                              <p:par>
                                <p:cTn id="61" presetID="2" presetClass="exit" presetSubtype="1" fill="hold" nodeType="clickEffect">
                                  <p:stCondLst>
                                    <p:cond delay="0"/>
                                  </p:stCondLst>
                                  <p:childTnLst>
                                    <p:anim calcmode="lin" valueType="num">
                                      <p:cBhvr additive="base">
                                        <p:cTn id="62" dur="3000"/>
                                        <p:tgtEl>
                                          <p:spTgt spid="101"/>
                                        </p:tgtEl>
                                        <p:attrNameLst>
                                          <p:attrName>ppt_x</p:attrName>
                                        </p:attrNameLst>
                                      </p:cBhvr>
                                      <p:tavLst>
                                        <p:tav tm="0">
                                          <p:val>
                                            <p:strVal val="ppt_x"/>
                                          </p:val>
                                        </p:tav>
                                        <p:tav tm="100000">
                                          <p:val>
                                            <p:strVal val="ppt_x"/>
                                          </p:val>
                                        </p:tav>
                                      </p:tavLst>
                                    </p:anim>
                                    <p:anim calcmode="lin" valueType="num">
                                      <p:cBhvr additive="base">
                                        <p:cTn id="63" dur="3000"/>
                                        <p:tgtEl>
                                          <p:spTgt spid="101"/>
                                        </p:tgtEl>
                                        <p:attrNameLst>
                                          <p:attrName>ppt_y</p:attrName>
                                        </p:attrNameLst>
                                      </p:cBhvr>
                                      <p:tavLst>
                                        <p:tav tm="0">
                                          <p:val>
                                            <p:strVal val="ppt_y"/>
                                          </p:val>
                                        </p:tav>
                                        <p:tav tm="100000">
                                          <p:val>
                                            <p:strVal val="0-ppt_h/2"/>
                                          </p:val>
                                        </p:tav>
                                      </p:tavLst>
                                    </p:anim>
                                    <p:set>
                                      <p:cBhvr>
                                        <p:cTn id="64" dur="1" fill="hold">
                                          <p:stCondLst>
                                            <p:cond delay="2999"/>
                                          </p:stCondLst>
                                        </p:cTn>
                                        <p:tgtEl>
                                          <p:spTgt spid="101"/>
                                        </p:tgtEl>
                                        <p:attrNameLst>
                                          <p:attrName>style.visibility</p:attrName>
                                        </p:attrNameLst>
                                      </p:cBhvr>
                                      <p:to>
                                        <p:strVal val="hidden"/>
                                      </p:to>
                                    </p:set>
                                  </p:childTnLst>
                                </p:cTn>
                              </p:par>
                              <p:par>
                                <p:cTn id="65" presetID="2" presetClass="exit" presetSubtype="1" fill="hold" nodeType="withEffect">
                                  <p:stCondLst>
                                    <p:cond delay="0"/>
                                  </p:stCondLst>
                                  <p:childTnLst>
                                    <p:anim calcmode="lin" valueType="num">
                                      <p:cBhvr additive="base">
                                        <p:cTn id="66" dur="3000"/>
                                        <p:tgtEl>
                                          <p:spTgt spid="83"/>
                                        </p:tgtEl>
                                        <p:attrNameLst>
                                          <p:attrName>ppt_x</p:attrName>
                                        </p:attrNameLst>
                                      </p:cBhvr>
                                      <p:tavLst>
                                        <p:tav tm="0">
                                          <p:val>
                                            <p:strVal val="ppt_x"/>
                                          </p:val>
                                        </p:tav>
                                        <p:tav tm="100000">
                                          <p:val>
                                            <p:strVal val="ppt_x"/>
                                          </p:val>
                                        </p:tav>
                                      </p:tavLst>
                                    </p:anim>
                                    <p:anim calcmode="lin" valueType="num">
                                      <p:cBhvr additive="base">
                                        <p:cTn id="67" dur="3000"/>
                                        <p:tgtEl>
                                          <p:spTgt spid="83"/>
                                        </p:tgtEl>
                                        <p:attrNameLst>
                                          <p:attrName>ppt_y</p:attrName>
                                        </p:attrNameLst>
                                      </p:cBhvr>
                                      <p:tavLst>
                                        <p:tav tm="0">
                                          <p:val>
                                            <p:strVal val="ppt_y"/>
                                          </p:val>
                                        </p:tav>
                                        <p:tav tm="100000">
                                          <p:val>
                                            <p:strVal val="0-ppt_h/2"/>
                                          </p:val>
                                        </p:tav>
                                      </p:tavLst>
                                    </p:anim>
                                    <p:set>
                                      <p:cBhvr>
                                        <p:cTn id="68" dur="1" fill="hold">
                                          <p:stCondLst>
                                            <p:cond delay="29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1" grpId="0" animBg="1"/>
      <p:bldP spid="81" grpId="1" animBg="1"/>
      <p:bldP spid="82" grpId="0" animBg="1"/>
      <p:bldP spid="82" grpId="1" animBg="1"/>
      <p:bldP spid="84" grpId="0" animBg="1"/>
      <p:bldP spid="84"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047BEC09-DB8A-46AC-9254-EFA78FBB9DD9}"/>
              </a:ext>
            </a:extLst>
          </p:cNvPr>
          <p:cNvSpPr/>
          <p:nvPr/>
        </p:nvSpPr>
        <p:spPr>
          <a:xfrm>
            <a:off x="6296792" y="1825625"/>
            <a:ext cx="4545999" cy="3214409"/>
          </a:xfrm>
          <a:prstGeom prst="roundRect">
            <a:avLst/>
          </a:prstGeom>
          <a:solidFill>
            <a:srgbClr val="0B3D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B3D91"/>
              </a:highlight>
            </a:endParaRPr>
          </a:p>
        </p:txBody>
      </p:sp>
      <p:sp>
        <p:nvSpPr>
          <p:cNvPr id="2" name="Title 1">
            <a:extLst>
              <a:ext uri="{FF2B5EF4-FFF2-40B4-BE49-F238E27FC236}">
                <a16:creationId xmlns:a16="http://schemas.microsoft.com/office/drawing/2014/main" id="{92BF4F27-2D8D-3449-B5B9-D553C6EA2F32}"/>
              </a:ext>
            </a:extLst>
          </p:cNvPr>
          <p:cNvSpPr>
            <a:spLocks noGrp="1"/>
          </p:cNvSpPr>
          <p:nvPr>
            <p:ph type="title"/>
          </p:nvPr>
        </p:nvSpPr>
        <p:spPr>
          <a:xfrm>
            <a:off x="1241362" y="345820"/>
            <a:ext cx="10515600" cy="1325563"/>
          </a:xfrm>
        </p:spPr>
        <p:txBody>
          <a:bodyPr/>
          <a:lstStyle/>
          <a:p>
            <a:pPr algn="ctr"/>
            <a:r>
              <a:rPr lang="en-US">
                <a:solidFill>
                  <a:srgbClr val="0B3D91"/>
                </a:solidFill>
              </a:rPr>
              <a:t>Concept Generation</a:t>
            </a:r>
          </a:p>
        </p:txBody>
      </p:sp>
      <p:sp>
        <p:nvSpPr>
          <p:cNvPr id="6" name="Content Placeholder 5">
            <a:extLst>
              <a:ext uri="{FF2B5EF4-FFF2-40B4-BE49-F238E27FC236}">
                <a16:creationId xmlns:a16="http://schemas.microsoft.com/office/drawing/2014/main" id="{C72BE734-DEA0-D640-9DC2-423D09BB484D}"/>
              </a:ext>
            </a:extLst>
          </p:cNvPr>
          <p:cNvSpPr>
            <a:spLocks noGrp="1"/>
          </p:cNvSpPr>
          <p:nvPr>
            <p:ph sz="half" idx="1"/>
          </p:nvPr>
        </p:nvSpPr>
        <p:spPr/>
        <p:txBody>
          <a:bodyPr/>
          <a:lstStyle/>
          <a:p>
            <a:pPr>
              <a:lnSpc>
                <a:spcPct val="150000"/>
              </a:lnSpc>
              <a:buBlip>
                <a:blip r:embed="rId2"/>
              </a:buBlip>
            </a:pPr>
            <a:r>
              <a:rPr lang="en-US" dirty="0"/>
              <a:t> </a:t>
            </a:r>
            <a:r>
              <a:rPr lang="en-US" sz="2400" dirty="0"/>
              <a:t>Brainstormed 100 concepts</a:t>
            </a:r>
          </a:p>
          <a:p>
            <a:pPr lvl="1">
              <a:lnSpc>
                <a:spcPct val="150000"/>
              </a:lnSpc>
              <a:buBlip>
                <a:blip r:embed="rId2"/>
              </a:buBlip>
            </a:pPr>
            <a:r>
              <a:rPr lang="en-US" dirty="0"/>
              <a:t> </a:t>
            </a:r>
            <a:r>
              <a:rPr lang="en-US" sz="2000" dirty="0"/>
              <a:t>Used biomimicry, crapshoot, and a morphological chart</a:t>
            </a:r>
          </a:p>
          <a:p>
            <a:pPr>
              <a:lnSpc>
                <a:spcPct val="150000"/>
              </a:lnSpc>
              <a:buBlip>
                <a:blip r:embed="rId2"/>
              </a:buBlip>
            </a:pPr>
            <a:r>
              <a:rPr lang="en-US" dirty="0"/>
              <a:t> </a:t>
            </a:r>
            <a:r>
              <a:rPr lang="en-US" sz="2400" dirty="0"/>
              <a:t>Narrowed concepts down into 5 medium fidelity and 3 high fidelity</a:t>
            </a:r>
          </a:p>
          <a:p>
            <a:pPr lvl="1">
              <a:buBlip>
                <a:blip r:embed="rId2"/>
              </a:buBlip>
            </a:pPr>
            <a:endParaRPr lang="en-US" dirty="0"/>
          </a:p>
        </p:txBody>
      </p:sp>
      <p:pic>
        <p:nvPicPr>
          <p:cNvPr id="10" name="Content Placeholder 9">
            <a:extLst>
              <a:ext uri="{FF2B5EF4-FFF2-40B4-BE49-F238E27FC236}">
                <a16:creationId xmlns:a16="http://schemas.microsoft.com/office/drawing/2014/main" id="{6CE94086-846E-B64B-8026-35B0CD8DFC24}"/>
              </a:ext>
            </a:extLst>
          </p:cNvPr>
          <p:cNvPicPr>
            <a:picLocks noGrp="1"/>
          </p:cNvPicPr>
          <p:nvPr>
            <p:ph sz="half" idx="2"/>
          </p:nvPr>
        </p:nvPicPr>
        <p:blipFill rotWithShape="1">
          <a:blip r:embed="rId3">
            <a:extLst>
              <a:ext uri="{28A0092B-C50C-407E-A947-70E740481C1C}">
                <a14:useLocalDpi xmlns:a14="http://schemas.microsoft.com/office/drawing/2010/main" val="0"/>
              </a:ext>
            </a:extLst>
          </a:blip>
          <a:srcRect t="8697"/>
          <a:stretch/>
        </p:blipFill>
        <p:spPr>
          <a:xfrm>
            <a:off x="7594866" y="2068695"/>
            <a:ext cx="2048070" cy="1247993"/>
          </a:xfrm>
          <a:prstGeom prst="roundRect">
            <a:avLst>
              <a:gd name="adj" fmla="val 8594"/>
            </a:avLst>
          </a:prstGeom>
          <a:solidFill>
            <a:srgbClr val="FFFFFF">
              <a:shade val="85000"/>
            </a:srgbClr>
          </a:solidFill>
          <a:ln>
            <a:noFill/>
          </a:ln>
          <a:effectLst/>
        </p:spPr>
      </p:pic>
      <p:sp>
        <p:nvSpPr>
          <p:cNvPr id="4" name="Slide Number Placeholder 3">
            <a:extLst>
              <a:ext uri="{FF2B5EF4-FFF2-40B4-BE49-F238E27FC236}">
                <a16:creationId xmlns:a16="http://schemas.microsoft.com/office/drawing/2014/main" id="{7C62E114-7AD3-3444-A5AF-A71083C3753E}"/>
              </a:ext>
            </a:extLst>
          </p:cNvPr>
          <p:cNvSpPr>
            <a:spLocks noGrp="1"/>
          </p:cNvSpPr>
          <p:nvPr>
            <p:ph type="sldNum" sz="quarter" idx="4"/>
          </p:nvPr>
        </p:nvSpPr>
        <p:spPr/>
        <p:txBody>
          <a:bodyPr/>
          <a:lstStyle/>
          <a:p>
            <a:r>
              <a:rPr lang="en-US"/>
              <a:t>8</a:t>
            </a:r>
          </a:p>
        </p:txBody>
      </p:sp>
      <p:sp>
        <p:nvSpPr>
          <p:cNvPr id="8" name="Content Placeholder 7">
            <a:extLst>
              <a:ext uri="{FF2B5EF4-FFF2-40B4-BE49-F238E27FC236}">
                <a16:creationId xmlns:a16="http://schemas.microsoft.com/office/drawing/2014/main" id="{873703DC-2C17-9648-94D5-867FB4623B07}"/>
              </a:ext>
            </a:extLst>
          </p:cNvPr>
          <p:cNvSpPr>
            <a:spLocks noGrp="1"/>
          </p:cNvSpPr>
          <p:nvPr>
            <p:ph sz="quarter" idx="11"/>
          </p:nvPr>
        </p:nvSpPr>
        <p:spPr/>
        <p:txBody>
          <a:bodyPr/>
          <a:lstStyle/>
          <a:p>
            <a:pPr algn="ctr"/>
            <a:r>
              <a:rPr lang="en-US" dirty="0"/>
              <a:t>Stephen Brown</a:t>
            </a:r>
          </a:p>
        </p:txBody>
      </p:sp>
      <p:pic>
        <p:nvPicPr>
          <p:cNvPr id="3" name="Graphic 2" descr="Lightbulb and gear">
            <a:extLst>
              <a:ext uri="{FF2B5EF4-FFF2-40B4-BE49-F238E27FC236}">
                <a16:creationId xmlns:a16="http://schemas.microsoft.com/office/drawing/2014/main" id="{50E19912-9C6F-4066-B714-A8179412C5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319088"/>
            <a:ext cx="1371600" cy="1371600"/>
          </a:xfrm>
          <a:prstGeom prst="rect">
            <a:avLst/>
          </a:prstGeom>
        </p:spPr>
      </p:pic>
      <p:pic>
        <p:nvPicPr>
          <p:cNvPr id="24" name="Content Placeholder 2" descr="Users">
            <a:extLst>
              <a:ext uri="{FF2B5EF4-FFF2-40B4-BE49-F238E27FC236}">
                <a16:creationId xmlns:a16="http://schemas.microsoft.com/office/drawing/2014/main" id="{2747969A-54DF-4427-A4B4-00A7FB5B2B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5638" y="789879"/>
            <a:ext cx="640080" cy="640080"/>
          </a:xfrm>
          <a:prstGeom prst="rect">
            <a:avLst/>
          </a:prstGeom>
        </p:spPr>
      </p:pic>
      <p:pic>
        <p:nvPicPr>
          <p:cNvPr id="26" name="Graphic 25" descr="Future">
            <a:extLst>
              <a:ext uri="{FF2B5EF4-FFF2-40B4-BE49-F238E27FC236}">
                <a16:creationId xmlns:a16="http://schemas.microsoft.com/office/drawing/2014/main" id="{3CDA1577-6B88-4CCD-9EDE-4587EAC2D5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515510" y="3876561"/>
            <a:ext cx="640080" cy="640080"/>
          </a:xfrm>
          <a:prstGeom prst="rect">
            <a:avLst/>
          </a:prstGeom>
        </p:spPr>
      </p:pic>
      <p:pic>
        <p:nvPicPr>
          <p:cNvPr id="28" name="Graphic 27" descr="Question Mark">
            <a:extLst>
              <a:ext uri="{FF2B5EF4-FFF2-40B4-BE49-F238E27FC236}">
                <a16:creationId xmlns:a16="http://schemas.microsoft.com/office/drawing/2014/main" id="{AB5C6E63-35BB-4306-B45A-DC07A716AA5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513623" y="4622265"/>
            <a:ext cx="640080" cy="640080"/>
          </a:xfrm>
          <a:prstGeom prst="rect">
            <a:avLst/>
          </a:prstGeom>
        </p:spPr>
      </p:pic>
      <p:pic>
        <p:nvPicPr>
          <p:cNvPr id="30" name="Graphic 29" descr="Lightbulb and gear">
            <a:extLst>
              <a:ext uri="{FF2B5EF4-FFF2-40B4-BE49-F238E27FC236}">
                <a16:creationId xmlns:a16="http://schemas.microsoft.com/office/drawing/2014/main" id="{91912606-3AA8-4EA8-BCFE-0F9E18E3D6A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434967" y="2191524"/>
            <a:ext cx="764521" cy="764521"/>
          </a:xfrm>
          <a:prstGeom prst="rect">
            <a:avLst/>
          </a:prstGeom>
        </p:spPr>
      </p:pic>
      <p:pic>
        <p:nvPicPr>
          <p:cNvPr id="32" name="Graphic 31" descr="Clipboard Checked">
            <a:extLst>
              <a:ext uri="{FF2B5EF4-FFF2-40B4-BE49-F238E27FC236}">
                <a16:creationId xmlns:a16="http://schemas.microsoft.com/office/drawing/2014/main" id="{710ACFB1-5B0F-4FFC-90A0-F9377415DA9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34967" y="3061669"/>
            <a:ext cx="764521" cy="709268"/>
          </a:xfrm>
          <a:prstGeom prst="rect">
            <a:avLst/>
          </a:prstGeom>
        </p:spPr>
      </p:pic>
      <p:pic>
        <p:nvPicPr>
          <p:cNvPr id="34" name="Graphic 33" descr="Rocket">
            <a:extLst>
              <a:ext uri="{FF2B5EF4-FFF2-40B4-BE49-F238E27FC236}">
                <a16:creationId xmlns:a16="http://schemas.microsoft.com/office/drawing/2014/main" id="{31575990-ED65-4065-818A-C01E3A8EFDE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1497188" y="109204"/>
            <a:ext cx="640080" cy="640080"/>
          </a:xfrm>
          <a:prstGeom prst="rect">
            <a:avLst/>
          </a:prstGeom>
        </p:spPr>
      </p:pic>
      <p:pic>
        <p:nvPicPr>
          <p:cNvPr id="35" name="Graphic 34" descr="Books">
            <a:extLst>
              <a:ext uri="{FF2B5EF4-FFF2-40B4-BE49-F238E27FC236}">
                <a16:creationId xmlns:a16="http://schemas.microsoft.com/office/drawing/2014/main" id="{8F84F922-EAC0-408A-A1F4-E3D5C8AD24F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489471" y="1466547"/>
            <a:ext cx="640080" cy="640080"/>
          </a:xfrm>
          <a:prstGeom prst="rect">
            <a:avLst/>
          </a:prstGeom>
        </p:spPr>
      </p:pic>
      <p:pic>
        <p:nvPicPr>
          <p:cNvPr id="12" name="Picture 11">
            <a:extLst>
              <a:ext uri="{FF2B5EF4-FFF2-40B4-BE49-F238E27FC236}">
                <a16:creationId xmlns:a16="http://schemas.microsoft.com/office/drawing/2014/main" id="{FD5B4458-31A4-4807-BE75-5C265067FEFE}"/>
              </a:ext>
            </a:extLst>
          </p:cNvPr>
          <p:cNvPicPr>
            <a:picLocks noChangeAspect="1"/>
          </p:cNvPicPr>
          <p:nvPr/>
        </p:nvPicPr>
        <p:blipFill>
          <a:blip r:embed="rId20"/>
          <a:stretch>
            <a:fillRect/>
          </a:stretch>
        </p:blipFill>
        <p:spPr>
          <a:xfrm>
            <a:off x="6490286" y="3420746"/>
            <a:ext cx="2048070" cy="1362215"/>
          </a:xfrm>
          <a:prstGeom prst="rect">
            <a:avLst/>
          </a:prstGeom>
        </p:spPr>
      </p:pic>
      <p:pic>
        <p:nvPicPr>
          <p:cNvPr id="16" name="Picture 15">
            <a:extLst>
              <a:ext uri="{FF2B5EF4-FFF2-40B4-BE49-F238E27FC236}">
                <a16:creationId xmlns:a16="http://schemas.microsoft.com/office/drawing/2014/main" id="{CE6A56D8-7302-4831-B1E7-874F64D45E8F}"/>
              </a:ext>
            </a:extLst>
          </p:cNvPr>
          <p:cNvPicPr>
            <a:picLocks noChangeAspect="1"/>
          </p:cNvPicPr>
          <p:nvPr/>
        </p:nvPicPr>
        <p:blipFill>
          <a:blip r:embed="rId21"/>
          <a:stretch>
            <a:fillRect/>
          </a:stretch>
        </p:blipFill>
        <p:spPr>
          <a:xfrm>
            <a:off x="8618901" y="3420746"/>
            <a:ext cx="2048070" cy="1364589"/>
          </a:xfrm>
          <a:prstGeom prst="rect">
            <a:avLst/>
          </a:prstGeom>
        </p:spPr>
      </p:pic>
      <p:sp>
        <p:nvSpPr>
          <p:cNvPr id="36" name="Rectangle 35">
            <a:hlinkClick r:id="rId22" action="ppaction://hlinksldjump"/>
            <a:extLst>
              <a:ext uri="{FF2B5EF4-FFF2-40B4-BE49-F238E27FC236}">
                <a16:creationId xmlns:a16="http://schemas.microsoft.com/office/drawing/2014/main" id="{2AFDD082-03A7-41DC-B8F3-67B7C8CD33C0}"/>
              </a:ext>
            </a:extLst>
          </p:cNvPr>
          <p:cNvSpPr/>
          <p:nvPr/>
        </p:nvSpPr>
        <p:spPr>
          <a:xfrm>
            <a:off x="11427615" y="10879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7" name="Rectangle 36">
            <a:hlinkClick r:id="rId23" action="ppaction://hlinksldjump"/>
            <a:extLst>
              <a:ext uri="{FF2B5EF4-FFF2-40B4-BE49-F238E27FC236}">
                <a16:creationId xmlns:a16="http://schemas.microsoft.com/office/drawing/2014/main" id="{1A5447CE-AB8F-4591-968A-68EB00232ED0}"/>
              </a:ext>
            </a:extLst>
          </p:cNvPr>
          <p:cNvSpPr/>
          <p:nvPr/>
        </p:nvSpPr>
        <p:spPr>
          <a:xfrm>
            <a:off x="11429235" y="773950"/>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8" name="Rectangle 37">
            <a:hlinkClick r:id="rId24" action="ppaction://hlinksldjump"/>
            <a:extLst>
              <a:ext uri="{FF2B5EF4-FFF2-40B4-BE49-F238E27FC236}">
                <a16:creationId xmlns:a16="http://schemas.microsoft.com/office/drawing/2014/main" id="{73650265-AEE5-48BA-A0A7-A3A36B0057D8}"/>
              </a:ext>
            </a:extLst>
          </p:cNvPr>
          <p:cNvSpPr/>
          <p:nvPr/>
        </p:nvSpPr>
        <p:spPr>
          <a:xfrm>
            <a:off x="11535840" y="3816798"/>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9" name="Rectangle 38">
            <a:hlinkClick r:id="rId25" action="ppaction://hlinksldjump"/>
            <a:extLst>
              <a:ext uri="{FF2B5EF4-FFF2-40B4-BE49-F238E27FC236}">
                <a16:creationId xmlns:a16="http://schemas.microsoft.com/office/drawing/2014/main" id="{1F8DB39C-8C19-466F-8254-C156543414FC}"/>
              </a:ext>
            </a:extLst>
          </p:cNvPr>
          <p:cNvSpPr/>
          <p:nvPr/>
        </p:nvSpPr>
        <p:spPr>
          <a:xfrm>
            <a:off x="11548641" y="4576279"/>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39">
            <a:hlinkClick r:id="rId26" action="ppaction://hlinksldjump"/>
            <a:extLst>
              <a:ext uri="{FF2B5EF4-FFF2-40B4-BE49-F238E27FC236}">
                <a16:creationId xmlns:a16="http://schemas.microsoft.com/office/drawing/2014/main" id="{7DC49CF2-88E8-4566-A963-ABB8E09238D1}"/>
              </a:ext>
            </a:extLst>
          </p:cNvPr>
          <p:cNvSpPr/>
          <p:nvPr/>
        </p:nvSpPr>
        <p:spPr>
          <a:xfrm>
            <a:off x="11448870" y="1452366"/>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1" name="Rectangle 40">
            <a:hlinkClick r:id="rId27" action="ppaction://hlinksldjump"/>
            <a:extLst>
              <a:ext uri="{FF2B5EF4-FFF2-40B4-BE49-F238E27FC236}">
                <a16:creationId xmlns:a16="http://schemas.microsoft.com/office/drawing/2014/main" id="{94986E4D-44E8-45B9-B9DD-B2D964BB7DBB}"/>
              </a:ext>
            </a:extLst>
          </p:cNvPr>
          <p:cNvSpPr/>
          <p:nvPr/>
        </p:nvSpPr>
        <p:spPr>
          <a:xfrm>
            <a:off x="11501357" y="2199225"/>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2" name="Rectangle 41">
            <a:hlinkClick r:id="rId28" action="ppaction://hlinksldjump"/>
            <a:extLst>
              <a:ext uri="{FF2B5EF4-FFF2-40B4-BE49-F238E27FC236}">
                <a16:creationId xmlns:a16="http://schemas.microsoft.com/office/drawing/2014/main" id="{D6CD7FAF-E687-4CBA-921A-A8EB81A0BD84}"/>
              </a:ext>
            </a:extLst>
          </p:cNvPr>
          <p:cNvSpPr/>
          <p:nvPr/>
        </p:nvSpPr>
        <p:spPr>
          <a:xfrm>
            <a:off x="11489651" y="3046803"/>
            <a:ext cx="640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684881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800C6F2-6CBB-4FA9-AE46-F6384ACC9494}" vid="{E51F88B6-1262-4139-977A-1320F2C4EE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FEE106D0E8D46AE02AFFDE80561C5" ma:contentTypeVersion="7" ma:contentTypeDescription="Create a new document." ma:contentTypeScope="" ma:versionID="14a231a40ed5460fdfd10480d1c702fc">
  <xsd:schema xmlns:xsd="http://www.w3.org/2001/XMLSchema" xmlns:xs="http://www.w3.org/2001/XMLSchema" xmlns:p="http://schemas.microsoft.com/office/2006/metadata/properties" xmlns:ns3="58362d64-6f7b-4f56-ae05-5df1209260cb" xmlns:ns4="142fee84-bfe5-4f5a-bde7-d56eb730bf38" targetNamespace="http://schemas.microsoft.com/office/2006/metadata/properties" ma:root="true" ma:fieldsID="e131341ecd21610d8c8bb7854b0f03ae" ns3:_="" ns4:_="">
    <xsd:import namespace="58362d64-6f7b-4f56-ae05-5df1209260cb"/>
    <xsd:import namespace="142fee84-bfe5-4f5a-bde7-d56eb730bf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362d64-6f7b-4f56-ae05-5df1209260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42fee84-bfe5-4f5a-bde7-d56eb730bf3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ED49C6-4367-4687-A3A9-51A36A3C298F}">
  <ds:schemaRefs>
    <ds:schemaRef ds:uri="142fee84-bfe5-4f5a-bde7-d56eb730bf38"/>
    <ds:schemaRef ds:uri="58362d64-6f7b-4f56-ae05-5df1209260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F814D42-2E3E-474C-8A27-2E96C34A4D81}">
  <ds:schemaRefs>
    <ds:schemaRef ds:uri="http://schemas.microsoft.com/sharepoint/v3/contenttype/forms"/>
  </ds:schemaRefs>
</ds:datastoreItem>
</file>

<file path=customXml/itemProps3.xml><?xml version="1.0" encoding="utf-8"?>
<ds:datastoreItem xmlns:ds="http://schemas.openxmlformats.org/officeDocument/2006/customXml" ds:itemID="{D719C908-08D0-41E5-8AAB-BAC87D06F98F}">
  <ds:schemaRefs>
    <ds:schemaRef ds:uri="142fee84-bfe5-4f5a-bde7-d56eb730bf38"/>
    <ds:schemaRef ds:uri="58362d64-6f7b-4f56-ae05-5df1209260c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TotalTime>
  <Words>1345</Words>
  <Application>Microsoft Office PowerPoint</Application>
  <PresentationFormat>Widescreen</PresentationFormat>
  <Paragraphs>348</Paragraphs>
  <Slides>42</Slides>
  <Notes>24</Notes>
  <HiddenSlides>3</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   NASA Self-Leveling System</vt:lpstr>
      <vt:lpstr>Team Introductions</vt:lpstr>
      <vt:lpstr>Team Introductions</vt:lpstr>
      <vt:lpstr>Sponsor and Advisor</vt:lpstr>
      <vt:lpstr>PowerPoint Presentation</vt:lpstr>
      <vt:lpstr>Project Scope</vt:lpstr>
      <vt:lpstr>PowerPoint Presentation</vt:lpstr>
      <vt:lpstr>PowerPoint Presentation</vt:lpstr>
      <vt:lpstr>Concept Generation</vt:lpstr>
      <vt:lpstr>Concept Selection</vt:lpstr>
      <vt:lpstr>Prototype Breakdown</vt:lpstr>
      <vt:lpstr>Prototype Scaling</vt:lpstr>
      <vt:lpstr>Assembled Prototype</vt:lpstr>
      <vt:lpstr>Prototype Base</vt:lpstr>
      <vt:lpstr>Bottle Jack System</vt:lpstr>
      <vt:lpstr>System Logic</vt:lpstr>
      <vt:lpstr>Wiring Schematic</vt:lpstr>
      <vt:lpstr>Testing</vt:lpstr>
      <vt:lpstr>Schedule</vt:lpstr>
      <vt:lpstr>Design Expectations </vt:lpstr>
      <vt:lpstr>   NASA Self-Leveling System</vt:lpstr>
      <vt:lpstr>Reference</vt:lpstr>
      <vt:lpstr>Future Work</vt:lpstr>
      <vt:lpstr>PowerPoint Presentation</vt:lpstr>
      <vt:lpstr>Wiring Schematic</vt:lpstr>
      <vt:lpstr>Environmental Challenges</vt:lpstr>
      <vt:lpstr>Binary Pairwise Comparison</vt:lpstr>
      <vt:lpstr>Binary Pairwise Comparison</vt:lpstr>
      <vt:lpstr>House of Quality</vt:lpstr>
      <vt:lpstr>House of Quality</vt:lpstr>
      <vt:lpstr>House of Quality</vt:lpstr>
      <vt:lpstr>House of Quality</vt:lpstr>
      <vt:lpstr>PowerPoint Presentation</vt:lpstr>
      <vt:lpstr>PowerPoint Presentation</vt:lpstr>
      <vt:lpstr>Final Three Concepts</vt:lpstr>
      <vt:lpstr>Analytical Hierarchy Process</vt:lpstr>
      <vt:lpstr>PowerPoint Presentation</vt:lpstr>
      <vt:lpstr>Concept Generation</vt:lpstr>
      <vt:lpstr>Medium Fidelity</vt:lpstr>
      <vt:lpstr>High Fidelity</vt:lpstr>
      <vt:lpstr>High Fidelity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Self-Leveling System</dc:title>
  <dc:creator>Jake Seaman</dc:creator>
  <cp:lastModifiedBy>Jake Seaman</cp:lastModifiedBy>
  <cp:revision>2</cp:revision>
  <cp:lastPrinted>1601-01-01T00:00:00Z</cp:lastPrinted>
  <dcterms:created xsi:type="dcterms:W3CDTF">2020-11-11T20:48:09Z</dcterms:created>
  <dcterms:modified xsi:type="dcterms:W3CDTF">2021-02-09T19:25:26Z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0x0101008E5FEE106D0E8D46AE02AFFDE80561C5</vt:lpwstr>
  </property>
</Properties>
</file>